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3" roundtripDataSignature="AMtx7midRlxS86Y25AKcfLA1a7spxE4W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6101AAC-4AA0-42C2-A750-389EEC1FAE6D}">
  <a:tblStyle styleId="{A6101AAC-4AA0-42C2-A750-389EEC1FAE6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wholeTbl>
    <a:band1H>
      <a:tcTxStyle/>
    </a:band1H>
    <a:band2H>
      <a:tcTxStyle b="off" i="off"/>
      <a:tcStyle>
        <a:fill>
          <a:solidFill>
            <a:srgbClr val="FFFFFF"/>
          </a:solidFill>
        </a:fill>
      </a:tcStyle>
    </a:band2H>
    <a:band1V>
      <a:tcTxStyle/>
    </a:band1V>
    <a:band2V>
      <a:tcTxStyle/>
    </a:band2V>
    <a:lastCol>
      <a:tcTxStyle/>
    </a:lastCol>
    <a:firstCo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Col>
    <a:la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 name="Google Shape;5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 name="Google Shape;5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547f7d5682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547f7d5682_0_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19"/>
          <p:cNvSpPr txBox="1"/>
          <p:nvPr>
            <p:ph type="title"/>
          </p:nvPr>
        </p:nvSpPr>
        <p:spPr>
          <a:xfrm>
            <a:off x="311708" y="744574"/>
            <a:ext cx="8520601" cy="20526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5200"/>
              <a:buFont typeface="Arial"/>
              <a:buNone/>
              <a:defRPr sz="5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1" name="Google Shape;11;p19"/>
          <p:cNvSpPr txBox="1"/>
          <p:nvPr>
            <p:ph idx="1" type="body"/>
          </p:nvPr>
        </p:nvSpPr>
        <p:spPr>
          <a:xfrm>
            <a:off x="311699" y="2834125"/>
            <a:ext cx="8520602" cy="7926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85858"/>
              </a:buClr>
              <a:buSzPts val="2800"/>
              <a:buFont typeface="Arial"/>
              <a:buNone/>
              <a:defRPr sz="2800"/>
            </a:lvl1pPr>
            <a:lvl2pPr indent="-228600" lvl="1" marL="914400" algn="ctr">
              <a:lnSpc>
                <a:spcPct val="100000"/>
              </a:lnSpc>
              <a:spcBef>
                <a:spcPts val="0"/>
              </a:spcBef>
              <a:spcAft>
                <a:spcPts val="0"/>
              </a:spcAft>
              <a:buClr>
                <a:srgbClr val="585858"/>
              </a:buClr>
              <a:buSzPts val="2800"/>
              <a:buFont typeface="Arial"/>
              <a:buNone/>
              <a:defRPr sz="2800"/>
            </a:lvl2pPr>
            <a:lvl3pPr indent="-228600" lvl="2" marL="1371600" algn="ctr">
              <a:lnSpc>
                <a:spcPct val="100000"/>
              </a:lnSpc>
              <a:spcBef>
                <a:spcPts val="0"/>
              </a:spcBef>
              <a:spcAft>
                <a:spcPts val="0"/>
              </a:spcAft>
              <a:buClr>
                <a:srgbClr val="585858"/>
              </a:buClr>
              <a:buSzPts val="2800"/>
              <a:buFont typeface="Arial"/>
              <a:buNone/>
              <a:defRPr sz="2800"/>
            </a:lvl3pPr>
            <a:lvl4pPr indent="-228600" lvl="3" marL="1828800" algn="ctr">
              <a:lnSpc>
                <a:spcPct val="100000"/>
              </a:lnSpc>
              <a:spcBef>
                <a:spcPts val="0"/>
              </a:spcBef>
              <a:spcAft>
                <a:spcPts val="0"/>
              </a:spcAft>
              <a:buClr>
                <a:srgbClr val="585858"/>
              </a:buClr>
              <a:buSzPts val="2800"/>
              <a:buFont typeface="Arial"/>
              <a:buNone/>
              <a:defRPr sz="2800"/>
            </a:lvl4pPr>
            <a:lvl5pPr indent="-228600" lvl="4" marL="2286000" algn="ctr">
              <a:lnSpc>
                <a:spcPct val="100000"/>
              </a:lnSpc>
              <a:spcBef>
                <a:spcPts val="0"/>
              </a:spcBef>
              <a:spcAft>
                <a:spcPts val="0"/>
              </a:spcAft>
              <a:buClr>
                <a:srgbClr val="585858"/>
              </a:buClr>
              <a:buSzPts val="2800"/>
              <a:buFont typeface="Arial"/>
              <a:buNone/>
              <a:defRPr sz="28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2" name="Google Shape;12;p19"/>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p:cSld name="CAPTION_ONLY">
    <p:spTree>
      <p:nvGrpSpPr>
        <p:cNvPr id="43" name="Shape 43"/>
        <p:cNvGrpSpPr/>
        <p:nvPr/>
      </p:nvGrpSpPr>
      <p:grpSpPr>
        <a:xfrm>
          <a:off x="0" y="0"/>
          <a:ext cx="0" cy="0"/>
          <a:chOff x="0" y="0"/>
          <a:chExt cx="0" cy="0"/>
        </a:xfrm>
      </p:grpSpPr>
      <p:sp>
        <p:nvSpPr>
          <p:cNvPr id="44" name="Google Shape;44;p28"/>
          <p:cNvSpPr txBox="1"/>
          <p:nvPr>
            <p:ph idx="1" type="body"/>
          </p:nvPr>
        </p:nvSpPr>
        <p:spPr>
          <a:xfrm>
            <a:off x="311699" y="4230575"/>
            <a:ext cx="5998802" cy="605101"/>
          </a:xfrm>
          <a:prstGeom prst="rect">
            <a:avLst/>
          </a:prstGeom>
          <a:noFill/>
          <a:ln>
            <a:noFill/>
          </a:ln>
        </p:spPr>
        <p:txBody>
          <a:bodyPr anchorCtr="0" anchor="ctr" bIns="91400" lIns="91400" spcFirstLastPara="1" rIns="91400" wrap="square" tIns="91400">
            <a:normAutofit/>
          </a:bodyPr>
          <a:lstStyle>
            <a:lvl1pPr indent="-228600" lvl="0" marL="457200" algn="l">
              <a:lnSpc>
                <a:spcPct val="100000"/>
              </a:lnSpc>
              <a:spcBef>
                <a:spcPts val="0"/>
              </a:spcBef>
              <a:spcAft>
                <a:spcPts val="0"/>
              </a:spcAft>
              <a:buClr>
                <a:srgbClr val="585858"/>
              </a:buClr>
              <a:buSzPts val="1800"/>
              <a:buNone/>
              <a:defRPr/>
            </a:lvl1pPr>
          </a:lstStyle>
          <a:p/>
        </p:txBody>
      </p:sp>
      <p:sp>
        <p:nvSpPr>
          <p:cNvPr id="45" name="Google Shape;45;p28"/>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p:cSld name="BIG_NUMBER">
    <p:spTree>
      <p:nvGrpSpPr>
        <p:cNvPr id="46" name="Shape 46"/>
        <p:cNvGrpSpPr/>
        <p:nvPr/>
      </p:nvGrpSpPr>
      <p:grpSpPr>
        <a:xfrm>
          <a:off x="0" y="0"/>
          <a:ext cx="0" cy="0"/>
          <a:chOff x="0" y="0"/>
          <a:chExt cx="0" cy="0"/>
        </a:xfrm>
      </p:grpSpPr>
      <p:sp>
        <p:nvSpPr>
          <p:cNvPr id="47" name="Google Shape;47;p29"/>
          <p:cNvSpPr txBox="1"/>
          <p:nvPr>
            <p:ph hasCustomPrompt="1" type="title"/>
          </p:nvPr>
        </p:nvSpPr>
        <p:spPr>
          <a:xfrm>
            <a:off x="311699" y="1106125"/>
            <a:ext cx="8520602" cy="19635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12000"/>
              <a:buFont typeface="Arial"/>
              <a:buNone/>
              <a:defRPr sz="12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r>
              <a:t>xx%</a:t>
            </a:r>
          </a:p>
        </p:txBody>
      </p:sp>
      <p:sp>
        <p:nvSpPr>
          <p:cNvPr id="48" name="Google Shape;48;p29"/>
          <p:cNvSpPr txBox="1"/>
          <p:nvPr>
            <p:ph idx="1" type="body"/>
          </p:nvPr>
        </p:nvSpPr>
        <p:spPr>
          <a:xfrm>
            <a:off x="311699" y="3152225"/>
            <a:ext cx="8520602" cy="1300800"/>
          </a:xfrm>
          <a:prstGeom prst="rect">
            <a:avLst/>
          </a:prstGeom>
          <a:noFill/>
          <a:ln>
            <a:noFill/>
          </a:ln>
        </p:spPr>
        <p:txBody>
          <a:bodyPr anchorCtr="0" anchor="t" bIns="91400" lIns="91400" spcFirstLastPara="1" rIns="91400" wrap="square" tIns="91400">
            <a:normAutofit/>
          </a:bodyPr>
          <a:lstStyle>
            <a:lvl1pPr indent="-342900" lvl="0" marL="457200" algn="ctr">
              <a:lnSpc>
                <a:spcPct val="115000"/>
              </a:lnSpc>
              <a:spcBef>
                <a:spcPts val="0"/>
              </a:spcBef>
              <a:spcAft>
                <a:spcPts val="0"/>
              </a:spcAft>
              <a:buSzPts val="1800"/>
              <a:buChar char="●"/>
              <a:defRPr/>
            </a:lvl1pPr>
            <a:lvl2pPr indent="-342900" lvl="1" marL="914400" algn="ctr">
              <a:lnSpc>
                <a:spcPct val="115000"/>
              </a:lnSpc>
              <a:spcBef>
                <a:spcPts val="0"/>
              </a:spcBef>
              <a:spcAft>
                <a:spcPts val="0"/>
              </a:spcAft>
              <a:buSzPts val="1800"/>
              <a:buChar char="○"/>
              <a:defRPr/>
            </a:lvl2pPr>
            <a:lvl3pPr indent="-342900" lvl="2" marL="1371600" algn="ctr">
              <a:lnSpc>
                <a:spcPct val="115000"/>
              </a:lnSpc>
              <a:spcBef>
                <a:spcPts val="0"/>
              </a:spcBef>
              <a:spcAft>
                <a:spcPts val="0"/>
              </a:spcAft>
              <a:buSzPts val="1800"/>
              <a:buChar char="■"/>
              <a:defRPr/>
            </a:lvl3pPr>
            <a:lvl4pPr indent="-342900" lvl="3" marL="1828800" algn="ctr">
              <a:lnSpc>
                <a:spcPct val="115000"/>
              </a:lnSpc>
              <a:spcBef>
                <a:spcPts val="0"/>
              </a:spcBef>
              <a:spcAft>
                <a:spcPts val="0"/>
              </a:spcAft>
              <a:buSzPts val="1800"/>
              <a:buChar char="●"/>
              <a:defRPr/>
            </a:lvl4pPr>
            <a:lvl5pPr indent="-342900" lvl="4" marL="2286000" algn="ctr">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9" name="Google Shape;49;p29"/>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13" name="Shape 13"/>
        <p:cNvGrpSpPr/>
        <p:nvPr/>
      </p:nvGrpSpPr>
      <p:grpSpPr>
        <a:xfrm>
          <a:off x="0" y="0"/>
          <a:ext cx="0" cy="0"/>
          <a:chOff x="0" y="0"/>
          <a:chExt cx="0" cy="0"/>
        </a:xfrm>
      </p:grpSpPr>
      <p:sp>
        <p:nvSpPr>
          <p:cNvPr id="14" name="Google Shape;14;p20"/>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5" name="Google Shape;15;p20"/>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6" name="Google Shape;16;p20"/>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21"/>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type="secHead">
  <p:cSld name="SECTION_HEADER">
    <p:spTree>
      <p:nvGrpSpPr>
        <p:cNvPr id="19" name="Shape 19"/>
        <p:cNvGrpSpPr/>
        <p:nvPr/>
      </p:nvGrpSpPr>
      <p:grpSpPr>
        <a:xfrm>
          <a:off x="0" y="0"/>
          <a:ext cx="0" cy="0"/>
          <a:chOff x="0" y="0"/>
          <a:chExt cx="0" cy="0"/>
        </a:xfrm>
      </p:grpSpPr>
      <p:sp>
        <p:nvSpPr>
          <p:cNvPr id="20" name="Google Shape;20;p22"/>
          <p:cNvSpPr txBox="1"/>
          <p:nvPr>
            <p:ph type="title"/>
          </p:nvPr>
        </p:nvSpPr>
        <p:spPr>
          <a:xfrm>
            <a:off x="311699" y="2150849"/>
            <a:ext cx="8520602" cy="841801"/>
          </a:xfrm>
          <a:prstGeom prst="rect">
            <a:avLst/>
          </a:prstGeom>
          <a:noFill/>
          <a:ln>
            <a:noFill/>
          </a:ln>
        </p:spPr>
        <p:txBody>
          <a:bodyPr anchorCtr="0" anchor="ctr" bIns="91400" lIns="91400" spcFirstLastPara="1" rIns="91400" wrap="square" tIns="91400">
            <a:normAutofit/>
          </a:bodyPr>
          <a:lstStyle>
            <a:lvl1pPr lvl="0" algn="ctr">
              <a:lnSpc>
                <a:spcPct val="100000"/>
              </a:lnSpc>
              <a:spcBef>
                <a:spcPts val="0"/>
              </a:spcBef>
              <a:spcAft>
                <a:spcPts val="0"/>
              </a:spcAft>
              <a:buClr>
                <a:srgbClr val="000000"/>
              </a:buClr>
              <a:buSzPts val="3600"/>
              <a:buFont typeface="Arial"/>
              <a:buNone/>
              <a:defRPr sz="3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1" name="Google Shape;21;p22"/>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22" name="Shape 22"/>
        <p:cNvGrpSpPr/>
        <p:nvPr/>
      </p:nvGrpSpPr>
      <p:grpSpPr>
        <a:xfrm>
          <a:off x="0" y="0"/>
          <a:ext cx="0" cy="0"/>
          <a:chOff x="0" y="0"/>
          <a:chExt cx="0" cy="0"/>
        </a:xfrm>
      </p:grpSpPr>
      <p:sp>
        <p:nvSpPr>
          <p:cNvPr id="23" name="Google Shape;23;p23"/>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4" name="Google Shape;24;p23"/>
          <p:cNvSpPr txBox="1"/>
          <p:nvPr>
            <p:ph idx="1" type="body"/>
          </p:nvPr>
        </p:nvSpPr>
        <p:spPr>
          <a:xfrm>
            <a:off x="311699" y="1152475"/>
            <a:ext cx="3999902" cy="3416400"/>
          </a:xfrm>
          <a:prstGeom prst="rect">
            <a:avLst/>
          </a:prstGeom>
          <a:noFill/>
          <a:ln>
            <a:noFill/>
          </a:ln>
        </p:spPr>
        <p:txBody>
          <a:bodyPr anchorCtr="0" anchor="t" bIns="91400" lIns="91400" spcFirstLastPara="1" rIns="91400" wrap="square" tIns="91400">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0"/>
              </a:spcBef>
              <a:spcAft>
                <a:spcPts val="0"/>
              </a:spcAft>
              <a:buSzPts val="1400"/>
              <a:buChar char="○"/>
              <a:defRPr sz="1400"/>
            </a:lvl2pPr>
            <a:lvl3pPr indent="-317500" lvl="2" marL="1371600" algn="l">
              <a:lnSpc>
                <a:spcPct val="115000"/>
              </a:lnSpc>
              <a:spcBef>
                <a:spcPts val="0"/>
              </a:spcBef>
              <a:spcAft>
                <a:spcPts val="0"/>
              </a:spcAft>
              <a:buSzPts val="1400"/>
              <a:buChar char="■"/>
              <a:defRPr sz="1400"/>
            </a:lvl3pPr>
            <a:lvl4pPr indent="-317500" lvl="3" marL="1828800" algn="l">
              <a:lnSpc>
                <a:spcPct val="115000"/>
              </a:lnSpc>
              <a:spcBef>
                <a:spcPts val="0"/>
              </a:spcBef>
              <a:spcAft>
                <a:spcPts val="0"/>
              </a:spcAft>
              <a:buSzPts val="1400"/>
              <a:buChar char="●"/>
              <a:defRPr sz="1400"/>
            </a:lvl4pPr>
            <a:lvl5pPr indent="-317500" lvl="4" marL="2286000" algn="l">
              <a:lnSpc>
                <a:spcPct val="115000"/>
              </a:lnSpc>
              <a:spcBef>
                <a:spcPts val="0"/>
              </a:spcBef>
              <a:spcAft>
                <a:spcPts val="0"/>
              </a:spcAft>
              <a:buSzPts val="1400"/>
              <a:buChar char="○"/>
              <a:defRPr sz="14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25" name="Google Shape;25;p23"/>
          <p:cNvSpPr txBox="1"/>
          <p:nvPr>
            <p:ph idx="2" type="body"/>
          </p:nvPr>
        </p:nvSpPr>
        <p:spPr>
          <a:xfrm>
            <a:off x="4832399" y="1152475"/>
            <a:ext cx="39999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26" name="Google Shape;26;p23"/>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itleOnly">
  <p:cSld name="TITLE_ONLY">
    <p:spTree>
      <p:nvGrpSpPr>
        <p:cNvPr id="27" name="Shape 27"/>
        <p:cNvGrpSpPr/>
        <p:nvPr/>
      </p:nvGrpSpPr>
      <p:grpSpPr>
        <a:xfrm>
          <a:off x="0" y="0"/>
          <a:ext cx="0" cy="0"/>
          <a:chOff x="0" y="0"/>
          <a:chExt cx="0" cy="0"/>
        </a:xfrm>
      </p:grpSpPr>
      <p:sp>
        <p:nvSpPr>
          <p:cNvPr id="28" name="Google Shape;28;p24"/>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9" name="Google Shape;29;p24"/>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p:cSld name="ONE_COLUMN_TEXT">
    <p:spTree>
      <p:nvGrpSpPr>
        <p:cNvPr id="30" name="Shape 30"/>
        <p:cNvGrpSpPr/>
        <p:nvPr/>
      </p:nvGrpSpPr>
      <p:grpSpPr>
        <a:xfrm>
          <a:off x="0" y="0"/>
          <a:ext cx="0" cy="0"/>
          <a:chOff x="0" y="0"/>
          <a:chExt cx="0" cy="0"/>
        </a:xfrm>
      </p:grpSpPr>
      <p:sp>
        <p:nvSpPr>
          <p:cNvPr id="31" name="Google Shape;31;p25"/>
          <p:cNvSpPr txBox="1"/>
          <p:nvPr>
            <p:ph type="title"/>
          </p:nvPr>
        </p:nvSpPr>
        <p:spPr>
          <a:xfrm>
            <a:off x="311699" y="555600"/>
            <a:ext cx="2808001" cy="755700"/>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rgbClr val="000000"/>
              </a:buClr>
              <a:buSzPts val="2400"/>
              <a:buFont typeface="Arial"/>
              <a:buNone/>
              <a:defRPr sz="2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2" name="Google Shape;32;p25"/>
          <p:cNvSpPr txBox="1"/>
          <p:nvPr>
            <p:ph idx="1" type="body"/>
          </p:nvPr>
        </p:nvSpPr>
        <p:spPr>
          <a:xfrm>
            <a:off x="311699" y="1389599"/>
            <a:ext cx="2808001" cy="3179401"/>
          </a:xfrm>
          <a:prstGeom prst="rect">
            <a:avLst/>
          </a:prstGeom>
          <a:noFill/>
          <a:ln>
            <a:noFill/>
          </a:ln>
        </p:spPr>
        <p:txBody>
          <a:bodyPr anchorCtr="0" anchor="t" bIns="91400" lIns="91400" spcFirstLastPara="1" rIns="91400" wrap="square" tIns="91400">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3" name="Google Shape;33;p25"/>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p:cSld name="MAIN_POINT">
    <p:spTree>
      <p:nvGrpSpPr>
        <p:cNvPr id="34" name="Shape 34"/>
        <p:cNvGrpSpPr/>
        <p:nvPr/>
      </p:nvGrpSpPr>
      <p:grpSpPr>
        <a:xfrm>
          <a:off x="0" y="0"/>
          <a:ext cx="0" cy="0"/>
          <a:chOff x="0" y="0"/>
          <a:chExt cx="0" cy="0"/>
        </a:xfrm>
      </p:grpSpPr>
      <p:sp>
        <p:nvSpPr>
          <p:cNvPr id="35" name="Google Shape;35;p26"/>
          <p:cNvSpPr txBox="1"/>
          <p:nvPr>
            <p:ph type="title"/>
          </p:nvPr>
        </p:nvSpPr>
        <p:spPr>
          <a:xfrm>
            <a:off x="490250" y="450149"/>
            <a:ext cx="6367801" cy="4090801"/>
          </a:xfrm>
          <a:prstGeom prst="rect">
            <a:avLst/>
          </a:prstGeom>
          <a:noFill/>
          <a:ln>
            <a:noFill/>
          </a:ln>
        </p:spPr>
        <p:txBody>
          <a:bodyPr anchorCtr="0" anchor="ctr" bIns="91400" lIns="91400" spcFirstLastPara="1" rIns="91400" wrap="square" tIns="91400">
            <a:normAutofit/>
          </a:bodyPr>
          <a:lstStyle>
            <a:lvl1pPr lvl="0" algn="l">
              <a:lnSpc>
                <a:spcPct val="100000"/>
              </a:lnSpc>
              <a:spcBef>
                <a:spcPts val="0"/>
              </a:spcBef>
              <a:spcAft>
                <a:spcPts val="0"/>
              </a:spcAft>
              <a:buClr>
                <a:srgbClr val="000000"/>
              </a:buClr>
              <a:buSzPts val="4800"/>
              <a:buFont typeface="Arial"/>
              <a:buNone/>
              <a:defRPr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6" name="Google Shape;36;p26"/>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p:cSld name="SECTION_TITLE_AND_DESCRIPTION">
    <p:spTree>
      <p:nvGrpSpPr>
        <p:cNvPr id="37" name="Shape 37"/>
        <p:cNvGrpSpPr/>
        <p:nvPr/>
      </p:nvGrpSpPr>
      <p:grpSpPr>
        <a:xfrm>
          <a:off x="0" y="0"/>
          <a:ext cx="0" cy="0"/>
          <a:chOff x="0" y="0"/>
          <a:chExt cx="0" cy="0"/>
        </a:xfrm>
      </p:grpSpPr>
      <p:sp>
        <p:nvSpPr>
          <p:cNvPr id="38" name="Google Shape;38;p27"/>
          <p:cNvSpPr/>
          <p:nvPr/>
        </p:nvSpPr>
        <p:spPr>
          <a:xfrm>
            <a:off x="4572000" y="-125"/>
            <a:ext cx="4572000" cy="5143501"/>
          </a:xfrm>
          <a:prstGeom prst="rect">
            <a:avLst/>
          </a:prstGeom>
          <a:solidFill>
            <a:srgbClr val="EEEEE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7"/>
          <p:cNvSpPr txBox="1"/>
          <p:nvPr>
            <p:ph type="title"/>
          </p:nvPr>
        </p:nvSpPr>
        <p:spPr>
          <a:xfrm>
            <a:off x="265500" y="1233175"/>
            <a:ext cx="4045200" cy="14823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4200"/>
              <a:buFont typeface="Arial"/>
              <a:buNone/>
              <a:defRPr sz="4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40" name="Google Shape;40;p27"/>
          <p:cNvSpPr txBox="1"/>
          <p:nvPr>
            <p:ph idx="1" type="body"/>
          </p:nvPr>
        </p:nvSpPr>
        <p:spPr>
          <a:xfrm>
            <a:off x="265500" y="2803075"/>
            <a:ext cx="4045200" cy="12351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85858"/>
              </a:buClr>
              <a:buSzPts val="2100"/>
              <a:buFont typeface="Arial"/>
              <a:buNone/>
              <a:defRPr sz="2100"/>
            </a:lvl1pPr>
            <a:lvl2pPr indent="-228600" lvl="1" marL="914400" algn="ctr">
              <a:lnSpc>
                <a:spcPct val="100000"/>
              </a:lnSpc>
              <a:spcBef>
                <a:spcPts val="0"/>
              </a:spcBef>
              <a:spcAft>
                <a:spcPts val="0"/>
              </a:spcAft>
              <a:buClr>
                <a:srgbClr val="585858"/>
              </a:buClr>
              <a:buSzPts val="2100"/>
              <a:buFont typeface="Arial"/>
              <a:buNone/>
              <a:defRPr sz="2100"/>
            </a:lvl2pPr>
            <a:lvl3pPr indent="-228600" lvl="2" marL="1371600" algn="ctr">
              <a:lnSpc>
                <a:spcPct val="100000"/>
              </a:lnSpc>
              <a:spcBef>
                <a:spcPts val="0"/>
              </a:spcBef>
              <a:spcAft>
                <a:spcPts val="0"/>
              </a:spcAft>
              <a:buClr>
                <a:srgbClr val="585858"/>
              </a:buClr>
              <a:buSzPts val="2100"/>
              <a:buFont typeface="Arial"/>
              <a:buNone/>
              <a:defRPr sz="2100"/>
            </a:lvl3pPr>
            <a:lvl4pPr indent="-228600" lvl="3" marL="1828800" algn="ctr">
              <a:lnSpc>
                <a:spcPct val="100000"/>
              </a:lnSpc>
              <a:spcBef>
                <a:spcPts val="0"/>
              </a:spcBef>
              <a:spcAft>
                <a:spcPts val="0"/>
              </a:spcAft>
              <a:buClr>
                <a:srgbClr val="585858"/>
              </a:buClr>
              <a:buSzPts val="2100"/>
              <a:buFont typeface="Arial"/>
              <a:buNone/>
              <a:defRPr sz="2100"/>
            </a:lvl4pPr>
            <a:lvl5pPr indent="-228600" lvl="4" marL="2286000" algn="ctr">
              <a:lnSpc>
                <a:spcPct val="100000"/>
              </a:lnSpc>
              <a:spcBef>
                <a:spcPts val="0"/>
              </a:spcBef>
              <a:spcAft>
                <a:spcPts val="0"/>
              </a:spcAft>
              <a:buClr>
                <a:srgbClr val="585858"/>
              </a:buClr>
              <a:buSzPts val="2100"/>
              <a:buFont typeface="Arial"/>
              <a:buNone/>
              <a:defRPr sz="21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1" name="Google Shape;41;p27"/>
          <p:cNvSpPr txBox="1"/>
          <p:nvPr>
            <p:ph idx="2" type="body"/>
          </p:nvPr>
        </p:nvSpPr>
        <p:spPr>
          <a:xfrm>
            <a:off x="4939500" y="724074"/>
            <a:ext cx="3837000" cy="3695102"/>
          </a:xfrm>
          <a:prstGeom prst="rect">
            <a:avLst/>
          </a:prstGeom>
          <a:noFill/>
          <a:ln>
            <a:noFill/>
          </a:ln>
        </p:spPr>
        <p:txBody>
          <a:bodyPr anchorCtr="0" anchor="ctr"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2" name="Google Shape;42;p27"/>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7" name="Google Shape;7;p18"/>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lvl1pPr indent="-342900" lvl="0" marL="4572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1pPr>
            <a:lvl2pPr indent="-342900" lvl="1" marL="9144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2pPr>
            <a:lvl3pPr indent="-342900" lvl="2" marL="13716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3pPr>
            <a:lvl4pPr indent="-342900" lvl="3" marL="18288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4pPr>
            <a:lvl5pPr indent="-342900" lvl="4" marL="22860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5pPr>
            <a:lvl6pPr indent="-342900" lvl="5" marL="27432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6pPr>
            <a:lvl7pPr indent="-342900" lvl="6" marL="32004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7pPr>
            <a:lvl8pPr indent="-342900" lvl="7" marL="36576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8pPr>
            <a:lvl9pPr indent="-342900" lvl="8" marL="41148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9pPr>
          </a:lstStyle>
          <a:p/>
        </p:txBody>
      </p:sp>
      <p:sp>
        <p:nvSpPr>
          <p:cNvPr id="8" name="Google Shape;8;p18"/>
          <p:cNvSpPr txBox="1"/>
          <p:nvPr>
            <p:ph idx="12" type="sldNum"/>
          </p:nvPr>
        </p:nvSpPr>
        <p:spPr>
          <a:xfrm>
            <a:off x="8684345" y="4700819"/>
            <a:ext cx="336813" cy="318396"/>
          </a:xfrm>
          <a:prstGeom prst="rect">
            <a:avLst/>
          </a:prstGeom>
          <a:noFill/>
          <a:ln>
            <a:noFill/>
          </a:ln>
        </p:spPr>
        <p:txBody>
          <a:bodyPr anchorCtr="0" anchor="ctr" bIns="91400" lIns="91400" spcFirstLastPara="1" rIns="91400" wrap="square" tIns="91400">
            <a:normAutofit/>
          </a:bodyPr>
          <a:lstStyle>
            <a:lvl1pPr indent="0" lvl="0"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1pPr>
            <a:lvl2pPr indent="0" lvl="1"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2pPr>
            <a:lvl3pPr indent="0" lvl="2"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3pPr>
            <a:lvl4pPr indent="0" lvl="3"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4pPr>
            <a:lvl5pPr indent="0" lvl="4"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5pPr>
            <a:lvl6pPr indent="0" lvl="5"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6pPr>
            <a:lvl7pPr indent="0" lvl="6"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7pPr>
            <a:lvl8pPr indent="0" lvl="7"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8pPr>
            <a:lvl9pPr indent="0" lvl="8"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drive.google.com/file/d/126ZgM7W0tWE_kr40UxkzxXT-h7Rtr6FV/view" TargetMode="External"/><Relationship Id="rId4" Type="http://schemas.openxmlformats.org/officeDocument/2006/relationships/image" Target="../media/image2.png"/><Relationship Id="rId5"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drive.google.com/file/d/1zUvinsUoPUeHcJ-ci6TiVth0YO05hVVx/view" TargetMode="External"/><Relationship Id="rId4" Type="http://schemas.openxmlformats.org/officeDocument/2006/relationships/image" Target="../media/image2.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3.png"/><Relationship Id="rId11" Type="http://schemas.openxmlformats.org/officeDocument/2006/relationships/image" Target="../media/image17.png"/><Relationship Id="rId10" Type="http://schemas.openxmlformats.org/officeDocument/2006/relationships/image" Target="../media/image9.png"/><Relationship Id="rId12" Type="http://schemas.openxmlformats.org/officeDocument/2006/relationships/image" Target="../media/image7.png"/><Relationship Id="rId9"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21.png"/><Relationship Id="rId7" Type="http://schemas.openxmlformats.org/officeDocument/2006/relationships/image" Target="../media/image12.png"/><Relationship Id="rId8"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idx="4294967295" type="ctrTitle"/>
          </p:nvPr>
        </p:nvSpPr>
        <p:spPr>
          <a:xfrm>
            <a:off x="311699" y="824549"/>
            <a:ext cx="8520602" cy="1747201"/>
          </a:xfrm>
          <a:prstGeom prst="rect">
            <a:avLst/>
          </a:prstGeom>
          <a:noFill/>
          <a:ln>
            <a:noFill/>
          </a:ln>
        </p:spPr>
        <p:txBody>
          <a:bodyPr anchorCtr="0" anchor="b"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rgbClr val="000000"/>
                </a:solidFill>
                <a:latin typeface="Arial"/>
                <a:ea typeface="Arial"/>
                <a:cs typeface="Arial"/>
                <a:sym typeface="Arial"/>
              </a:rPr>
              <a:t>Автоматическое </a:t>
            </a:r>
            <a:r>
              <a:rPr lang="en-US" sz="3500"/>
              <a:t>детектирование акустических</a:t>
            </a:r>
            <a:r>
              <a:rPr b="0" i="0" lang="en-US" sz="3500" u="none" cap="none" strike="noStrike">
                <a:solidFill>
                  <a:srgbClr val="000000"/>
                </a:solidFill>
                <a:latin typeface="Arial"/>
                <a:ea typeface="Arial"/>
                <a:cs typeface="Arial"/>
                <a:sym typeface="Arial"/>
              </a:rPr>
              <a:t> сигналов белух и афалин</a:t>
            </a:r>
            <a:endParaRPr/>
          </a:p>
        </p:txBody>
      </p:sp>
      <p:sp>
        <p:nvSpPr>
          <p:cNvPr id="55" name="Google Shape;55;p1"/>
          <p:cNvSpPr txBox="1"/>
          <p:nvPr>
            <p:ph idx="4294967295" type="subTitle"/>
          </p:nvPr>
        </p:nvSpPr>
        <p:spPr>
          <a:xfrm>
            <a:off x="311699" y="2571750"/>
            <a:ext cx="8520602" cy="792601"/>
          </a:xfrm>
          <a:prstGeom prst="rect">
            <a:avLst/>
          </a:prstGeom>
          <a:noFill/>
          <a:ln>
            <a:noFill/>
          </a:ln>
        </p:spPr>
        <p:txBody>
          <a:bodyPr anchorCtr="0" anchor="t" bIns="91400" lIns="91400" spcFirstLastPara="1" rIns="91400" wrap="square" tIns="91400">
            <a:normAutofit/>
          </a:bodyPr>
          <a:lstStyle/>
          <a:p>
            <a:pPr indent="0" lvl="0" marL="0" marR="0" rtl="0" algn="ctr">
              <a:lnSpc>
                <a:spcPct val="80000"/>
              </a:lnSpc>
              <a:spcBef>
                <a:spcPts val="0"/>
              </a:spcBef>
              <a:spcAft>
                <a:spcPts val="0"/>
              </a:spcAft>
              <a:buClr>
                <a:srgbClr val="585858"/>
              </a:buClr>
              <a:buSzPts val="1100"/>
              <a:buFont typeface="Arial"/>
              <a:buNone/>
            </a:pPr>
            <a:r>
              <a:rPr b="0" i="0" lang="en-US" sz="1100" u="none" cap="none" strike="noStrike">
                <a:solidFill>
                  <a:srgbClr val="585858"/>
                </a:solidFill>
                <a:latin typeface="Arial"/>
                <a:ea typeface="Arial"/>
                <a:cs typeface="Arial"/>
                <a:sym typeface="Arial"/>
              </a:rPr>
              <a:t>Аспирант Тышко А. А.</a:t>
            </a:r>
            <a:endParaRPr/>
          </a:p>
          <a:p>
            <a:pPr indent="0" lvl="0" marL="0" marR="0" rtl="0" algn="ctr">
              <a:lnSpc>
                <a:spcPct val="80000"/>
              </a:lnSpc>
              <a:spcBef>
                <a:spcPts val="0"/>
              </a:spcBef>
              <a:spcAft>
                <a:spcPts val="0"/>
              </a:spcAft>
              <a:buClr>
                <a:srgbClr val="585858"/>
              </a:buClr>
              <a:buSzPts val="1100"/>
              <a:buFont typeface="Arial"/>
              <a:buNone/>
            </a:pPr>
            <a:r>
              <a:rPr b="0" i="0" lang="en-US" sz="1100" u="none" cap="none" strike="noStrike">
                <a:solidFill>
                  <a:srgbClr val="585858"/>
                </a:solidFill>
                <a:latin typeface="Arial"/>
                <a:ea typeface="Arial"/>
                <a:cs typeface="Arial"/>
                <a:sym typeface="Arial"/>
              </a:rPr>
              <a:t>Криницкий М.А., Шатравин А.В.</a:t>
            </a:r>
            <a:endParaRPr/>
          </a:p>
          <a:p>
            <a:pPr indent="0" lvl="0" marL="0" marR="0" rtl="0" algn="ctr">
              <a:lnSpc>
                <a:spcPct val="80000"/>
              </a:lnSpc>
              <a:spcBef>
                <a:spcPts val="0"/>
              </a:spcBef>
              <a:spcAft>
                <a:spcPts val="0"/>
              </a:spcAft>
              <a:buClr>
                <a:srgbClr val="585858"/>
              </a:buClr>
              <a:buSzPts val="1100"/>
              <a:buFont typeface="Arial"/>
              <a:buNone/>
            </a:pPr>
            <a:r>
              <a:rPr b="0" i="0" lang="en-US" sz="1100" u="none" cap="none" strike="noStrike">
                <a:solidFill>
                  <a:srgbClr val="585858"/>
                </a:solidFill>
                <a:latin typeface="Arial"/>
                <a:ea typeface="Arial"/>
                <a:cs typeface="Arial"/>
                <a:sym typeface="Arial"/>
              </a:rPr>
              <a:t>Научный руководитель к.б.н. Беликов Р.А.</a:t>
            </a:r>
            <a:endParaRPr/>
          </a:p>
        </p:txBody>
      </p:sp>
      <p:sp>
        <p:nvSpPr>
          <p:cNvPr id="56" name="Google Shape;56;p1"/>
          <p:cNvSpPr txBox="1"/>
          <p:nvPr/>
        </p:nvSpPr>
        <p:spPr>
          <a:xfrm>
            <a:off x="311699" y="4662899"/>
            <a:ext cx="8520602" cy="488253"/>
          </a:xfrm>
          <a:prstGeom prst="rect">
            <a:avLst/>
          </a:prstGeom>
          <a:noFill/>
          <a:ln>
            <a:noFill/>
          </a:ln>
        </p:spPr>
        <p:txBody>
          <a:bodyPr anchorCtr="0" anchor="t" bIns="91400" lIns="91400" spcFirstLastPara="1" rIns="91400" wrap="square" tIns="91400">
            <a:normAutofit/>
          </a:bodyPr>
          <a:lstStyle/>
          <a:p>
            <a:pPr indent="0" lvl="0" marL="0" marR="0" rtl="0" algn="ctr">
              <a:lnSpc>
                <a:spcPct val="72000"/>
              </a:lnSpc>
              <a:spcBef>
                <a:spcPts val="0"/>
              </a:spcBef>
              <a:spcAft>
                <a:spcPts val="0"/>
              </a:spcAft>
              <a:buClr>
                <a:srgbClr val="585858"/>
              </a:buClr>
              <a:buSzPts val="1200"/>
              <a:buFont typeface="Arial"/>
              <a:buNone/>
            </a:pPr>
            <a:r>
              <a:rPr b="0" i="0" lang="en-US" sz="1200" u="none" cap="none" strike="noStrike">
                <a:solidFill>
                  <a:srgbClr val="585858"/>
                </a:solidFill>
                <a:latin typeface="Arial"/>
                <a:ea typeface="Arial"/>
                <a:cs typeface="Arial"/>
                <a:sym typeface="Arial"/>
              </a:rPr>
              <a:t>ИО РАН</a:t>
            </a:r>
            <a:endParaRPr/>
          </a:p>
          <a:p>
            <a:pPr indent="0" lvl="0" marL="0" marR="0" rtl="0" algn="ctr">
              <a:lnSpc>
                <a:spcPct val="72000"/>
              </a:lnSpc>
              <a:spcBef>
                <a:spcPts val="0"/>
              </a:spcBef>
              <a:spcAft>
                <a:spcPts val="0"/>
              </a:spcAft>
              <a:buClr>
                <a:srgbClr val="585858"/>
              </a:buClr>
              <a:buSzPts val="1200"/>
              <a:buFont typeface="Arial"/>
              <a:buNone/>
            </a:pPr>
            <a:r>
              <a:rPr b="0" i="0" lang="en-US" sz="1200" u="none" cap="none" strike="noStrike">
                <a:solidFill>
                  <a:srgbClr val="585858"/>
                </a:solidFill>
                <a:latin typeface="Arial"/>
                <a:ea typeface="Arial"/>
                <a:cs typeface="Arial"/>
                <a:sym typeface="Arial"/>
              </a:rPr>
              <a:t>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descr="Изображение" id="135" name="Google Shape;135;p10"/>
          <p:cNvPicPr preferRelativeResize="0"/>
          <p:nvPr/>
        </p:nvPicPr>
        <p:blipFill rotWithShape="1">
          <a:blip r:embed="rId3">
            <a:alphaModFix/>
          </a:blip>
          <a:srcRect b="0" l="0" r="0" t="0"/>
          <a:stretch/>
        </p:blipFill>
        <p:spPr>
          <a:xfrm>
            <a:off x="175843" y="1371108"/>
            <a:ext cx="8792314" cy="3586339"/>
          </a:xfrm>
          <a:prstGeom prst="rect">
            <a:avLst/>
          </a:prstGeom>
          <a:noFill/>
          <a:ln>
            <a:noFill/>
          </a:ln>
        </p:spPr>
      </p:pic>
      <p:sp>
        <p:nvSpPr>
          <p:cNvPr id="136" name="Google Shape;136;p10"/>
          <p:cNvSpPr txBox="1"/>
          <p:nvPr>
            <p:ph type="title"/>
          </p:nvPr>
        </p:nvSpPr>
        <p:spPr>
          <a:xfrm>
            <a:off x="311699" y="-1"/>
            <a:ext cx="8520602" cy="1368237"/>
          </a:xfrm>
          <a:prstGeom prst="rect">
            <a:avLst/>
          </a:prstGeom>
          <a:noFill/>
          <a:ln>
            <a:noFill/>
          </a:ln>
        </p:spPr>
        <p:txBody>
          <a:bodyPr anchorCtr="0" anchor="t" bIns="91400" lIns="91400" spcFirstLastPara="1" rIns="91400" wrap="square" tIns="91400">
            <a:normAutofit/>
          </a:bodyPr>
          <a:lstStyle/>
          <a:p>
            <a:pPr indent="0" lvl="0" marL="0" rtl="0" algn="ctr">
              <a:lnSpc>
                <a:spcPct val="100000"/>
              </a:lnSpc>
              <a:spcBef>
                <a:spcPts val="0"/>
              </a:spcBef>
              <a:spcAft>
                <a:spcPts val="0"/>
              </a:spcAft>
              <a:buClr>
                <a:srgbClr val="000000"/>
              </a:buClr>
              <a:buSzPts val="2670"/>
              <a:buFont typeface="Arial"/>
              <a:buNone/>
            </a:pPr>
            <a:r>
              <a:rPr lang="en-US" sz="2400"/>
              <a:t>Пример задетектированного (слева) и незадетектированного (справа) сигналов при пороге </a:t>
            </a:r>
            <a:endParaRPr sz="2400"/>
          </a:p>
          <a:p>
            <a:pPr indent="0" lvl="0" marL="0" rtl="0" algn="ctr">
              <a:lnSpc>
                <a:spcPct val="100000"/>
              </a:lnSpc>
              <a:spcBef>
                <a:spcPts val="0"/>
              </a:spcBef>
              <a:spcAft>
                <a:spcPts val="0"/>
              </a:spcAft>
              <a:buClr>
                <a:srgbClr val="000000"/>
              </a:buClr>
              <a:buSzPts val="2670"/>
              <a:buFont typeface="Arial"/>
              <a:buNone/>
            </a:pPr>
            <a:r>
              <a:rPr lang="en-US" sz="2400"/>
              <a:t>IoU=0.5</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1"/>
          <p:cNvSpPr txBox="1"/>
          <p:nvPr>
            <p:ph type="title"/>
          </p:nvPr>
        </p:nvSpPr>
        <p:spPr>
          <a:xfrm>
            <a:off x="311699" y="-1"/>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Метрики энергетических алгоритмов</a:t>
            </a:r>
            <a:endParaRPr/>
          </a:p>
        </p:txBody>
      </p:sp>
      <p:graphicFrame>
        <p:nvGraphicFramePr>
          <p:cNvPr id="142" name="Google Shape;142;p11"/>
          <p:cNvGraphicFramePr/>
          <p:nvPr/>
        </p:nvGraphicFramePr>
        <p:xfrm>
          <a:off x="632099" y="1337900"/>
          <a:ext cx="3000000" cy="3000000"/>
        </p:xfrm>
        <a:graphic>
          <a:graphicData uri="http://schemas.openxmlformats.org/drawingml/2006/table">
            <a:tbl>
              <a:tblPr>
                <a:noFill/>
                <a:tableStyleId>{A6101AAC-4AA0-42C2-A750-389EEC1FAE6D}</a:tableStyleId>
              </a:tblPr>
              <a:tblGrid>
                <a:gridCol w="3939900"/>
                <a:gridCol w="3939900"/>
              </a:tblGrid>
              <a:tr h="616925">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Алгоритм</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DDDDDD"/>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F1 score</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DDDDDD"/>
                    </a:solidFill>
                  </a:tcPr>
                </a:tc>
              </a:tr>
              <a:tr h="616925">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Peak energy detector</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0.62</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616925">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Multiband energy detector</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0.64</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616925">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Entropy detector</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0.65</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2"/>
          <p:cNvSpPr txBox="1"/>
          <p:nvPr>
            <p:ph type="title"/>
          </p:nvPr>
        </p:nvSpPr>
        <p:spPr>
          <a:xfrm>
            <a:off x="311699" y="-1"/>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Нейросетевой подход</a:t>
            </a:r>
            <a:endParaRPr/>
          </a:p>
        </p:txBody>
      </p:sp>
      <p:sp>
        <p:nvSpPr>
          <p:cNvPr id="148" name="Google Shape;148;p12"/>
          <p:cNvSpPr/>
          <p:nvPr/>
        </p:nvSpPr>
        <p:spPr>
          <a:xfrm>
            <a:off x="3764271" y="2209417"/>
            <a:ext cx="511312" cy="471001"/>
          </a:xfrm>
          <a:prstGeom prst="rightArrow">
            <a:avLst>
              <a:gd fmla="val 50000" name="adj1"/>
              <a:gd fmla="val 50000" name="adj2"/>
            </a:avLst>
          </a:prstGeom>
          <a:solidFill>
            <a:srgbClr val="EEEEEE"/>
          </a:solidFill>
          <a:ln cap="flat" cmpd="sng" w="9525">
            <a:solidFill>
              <a:srgbClr val="585858"/>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9" name="Google Shape;149;p12"/>
          <p:cNvGrpSpPr/>
          <p:nvPr/>
        </p:nvGrpSpPr>
        <p:grpSpPr>
          <a:xfrm>
            <a:off x="4352657" y="803916"/>
            <a:ext cx="2548803" cy="3282003"/>
            <a:chOff x="-1" y="-1"/>
            <a:chExt cx="2548802" cy="3282002"/>
          </a:xfrm>
        </p:grpSpPr>
        <p:sp>
          <p:nvSpPr>
            <p:cNvPr id="150" name="Google Shape;150;p12"/>
            <p:cNvSpPr/>
            <p:nvPr/>
          </p:nvSpPr>
          <p:spPr>
            <a:xfrm>
              <a:off x="-1" y="-1"/>
              <a:ext cx="2548802" cy="3282002"/>
            </a:xfrm>
            <a:prstGeom prst="rect">
              <a:avLst/>
            </a:prstGeom>
            <a:solidFill>
              <a:srgbClr val="EEEEEE"/>
            </a:solidFill>
            <a:ln cap="flat" cmpd="sng" w="9525">
              <a:solidFill>
                <a:srgbClr val="58585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500"/>
                <a:buFont typeface="Arial"/>
                <a:buNone/>
              </a:pPr>
              <a:r>
                <a:t/>
              </a:r>
              <a:endParaRPr b="0" i="0" sz="3500" u="none" cap="none" strike="noStrike">
                <a:solidFill>
                  <a:srgbClr val="000000"/>
                </a:solidFill>
                <a:latin typeface="Arial"/>
                <a:ea typeface="Arial"/>
                <a:cs typeface="Arial"/>
                <a:sym typeface="Arial"/>
              </a:endParaRPr>
            </a:p>
          </p:txBody>
        </p:sp>
        <p:sp>
          <p:nvSpPr>
            <p:cNvPr id="151" name="Google Shape;151;p12"/>
            <p:cNvSpPr txBox="1"/>
            <p:nvPr/>
          </p:nvSpPr>
          <p:spPr>
            <a:xfrm>
              <a:off x="4762" y="1302845"/>
              <a:ext cx="2539276" cy="676310"/>
            </a:xfrm>
            <a:prstGeom prst="rect">
              <a:avLst/>
            </a:prstGeom>
            <a:noFill/>
            <a:ln>
              <a:noFill/>
            </a:ln>
          </p:spPr>
          <p:txBody>
            <a:bodyPr anchorCtr="0" anchor="ctr" bIns="91400" lIns="91400" spcFirstLastPara="1" rIns="91400" wrap="square" tIns="91400">
              <a:sp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rgbClr val="000000"/>
                  </a:solidFill>
                  <a:latin typeface="Arial"/>
                  <a:ea typeface="Arial"/>
                  <a:cs typeface="Arial"/>
                  <a:sym typeface="Arial"/>
                </a:rPr>
                <a:t>Resnet152</a:t>
              </a:r>
              <a:endParaRPr/>
            </a:p>
          </p:txBody>
        </p:sp>
      </p:grpSp>
      <p:sp>
        <p:nvSpPr>
          <p:cNvPr id="152" name="Google Shape;152;p12"/>
          <p:cNvSpPr/>
          <p:nvPr/>
        </p:nvSpPr>
        <p:spPr>
          <a:xfrm>
            <a:off x="7536213" y="1805752"/>
            <a:ext cx="1257001" cy="1278330"/>
          </a:xfrm>
          <a:prstGeom prst="rect">
            <a:avLst/>
          </a:prstGeom>
          <a:solidFill>
            <a:srgbClr val="EEEEEE"/>
          </a:solidFill>
          <a:ln cap="flat" cmpd="sng" w="9525">
            <a:solidFill>
              <a:srgbClr val="58585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5000"/>
              <a:buFont typeface="Arial"/>
              <a:buNone/>
            </a:pPr>
            <a:r>
              <a:t/>
            </a:r>
            <a:endParaRPr b="0" i="0" sz="5000" u="none" cap="none" strike="noStrike">
              <a:solidFill>
                <a:srgbClr val="000000"/>
              </a:solidFill>
              <a:latin typeface="Arial"/>
              <a:ea typeface="Arial"/>
              <a:cs typeface="Arial"/>
              <a:sym typeface="Arial"/>
            </a:endParaRPr>
          </a:p>
        </p:txBody>
      </p:sp>
      <p:pic>
        <p:nvPicPr>
          <p:cNvPr descr="Google Shape;143;p22" id="153" name="Google Shape;153;p12"/>
          <p:cNvPicPr preferRelativeResize="0"/>
          <p:nvPr/>
        </p:nvPicPr>
        <p:blipFill rotWithShape="1">
          <a:blip r:embed="rId3">
            <a:alphaModFix/>
          </a:blip>
          <a:srcRect b="0" l="0" r="0" t="0"/>
          <a:stretch/>
        </p:blipFill>
        <p:spPr>
          <a:xfrm>
            <a:off x="58100" y="1431052"/>
            <a:ext cx="3664567" cy="2027730"/>
          </a:xfrm>
          <a:prstGeom prst="rect">
            <a:avLst/>
          </a:prstGeom>
          <a:noFill/>
          <a:ln>
            <a:noFill/>
          </a:ln>
        </p:spPr>
      </p:pic>
      <p:sp>
        <p:nvSpPr>
          <p:cNvPr id="154" name="Google Shape;154;p12"/>
          <p:cNvSpPr txBox="1"/>
          <p:nvPr/>
        </p:nvSpPr>
        <p:spPr>
          <a:xfrm>
            <a:off x="913885" y="3657058"/>
            <a:ext cx="15945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Входное изображение</a:t>
            </a:r>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t>
            </a:r>
            <a:r>
              <a:rPr b="1" lang="en-US"/>
              <a:t>c</a:t>
            </a:r>
            <a:r>
              <a:rPr b="1" i="0" lang="en-US" sz="1400" u="none" cap="none" strike="noStrike">
                <a:solidFill>
                  <a:srgbClr val="000000"/>
                </a:solidFill>
                <a:latin typeface="Arial"/>
                <a:ea typeface="Arial"/>
                <a:cs typeface="Arial"/>
                <a:sym typeface="Arial"/>
              </a:rPr>
              <a:t>пектрограмма)</a:t>
            </a:r>
            <a:endParaRPr/>
          </a:p>
        </p:txBody>
      </p:sp>
      <p:pic>
        <p:nvPicPr>
          <p:cNvPr descr="Google Shape;141;p22" id="155" name="Google Shape;155;p12"/>
          <p:cNvPicPr preferRelativeResize="0"/>
          <p:nvPr/>
        </p:nvPicPr>
        <p:blipFill rotWithShape="1">
          <a:blip r:embed="rId4">
            <a:alphaModFix/>
          </a:blip>
          <a:srcRect b="0" l="0" r="0" t="0"/>
          <a:stretch/>
        </p:blipFill>
        <p:spPr>
          <a:xfrm>
            <a:off x="7982944" y="2309185"/>
            <a:ext cx="363539" cy="271464"/>
          </a:xfrm>
          <a:prstGeom prst="rect">
            <a:avLst/>
          </a:prstGeom>
          <a:noFill/>
          <a:ln>
            <a:noFill/>
          </a:ln>
        </p:spPr>
      </p:pic>
      <p:sp>
        <p:nvSpPr>
          <p:cNvPr id="156" name="Google Shape;156;p12"/>
          <p:cNvSpPr/>
          <p:nvPr/>
        </p:nvSpPr>
        <p:spPr>
          <a:xfrm>
            <a:off x="6978535" y="2209417"/>
            <a:ext cx="511311" cy="471001"/>
          </a:xfrm>
          <a:prstGeom prst="rightArrow">
            <a:avLst>
              <a:gd fmla="val 50000" name="adj1"/>
              <a:gd fmla="val 50000" name="adj2"/>
            </a:avLst>
          </a:prstGeom>
          <a:solidFill>
            <a:srgbClr val="EEEEEE"/>
          </a:solidFill>
          <a:ln cap="flat" cmpd="sng" w="9525">
            <a:solidFill>
              <a:srgbClr val="585858"/>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12"/>
          <p:cNvSpPr txBox="1"/>
          <p:nvPr/>
        </p:nvSpPr>
        <p:spPr>
          <a:xfrm>
            <a:off x="7531451" y="3425210"/>
            <a:ext cx="1285602" cy="6037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Доля сигнала во входном окне</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3"/>
          <p:cNvSpPr txBox="1"/>
          <p:nvPr>
            <p:ph type="title"/>
          </p:nvPr>
        </p:nvSpPr>
        <p:spPr>
          <a:xfrm>
            <a:off x="311699" y="-1"/>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Нейросетевой подход</a:t>
            </a:r>
            <a:endParaRPr/>
          </a:p>
        </p:txBody>
      </p:sp>
      <p:sp>
        <p:nvSpPr>
          <p:cNvPr id="163" name="Google Shape;163;p13"/>
          <p:cNvSpPr/>
          <p:nvPr/>
        </p:nvSpPr>
        <p:spPr>
          <a:xfrm>
            <a:off x="3764271" y="2209417"/>
            <a:ext cx="511312" cy="471001"/>
          </a:xfrm>
          <a:prstGeom prst="rightArrow">
            <a:avLst>
              <a:gd fmla="val 50000" name="adj1"/>
              <a:gd fmla="val 50000" name="adj2"/>
            </a:avLst>
          </a:prstGeom>
          <a:solidFill>
            <a:srgbClr val="EEEEEE"/>
          </a:solidFill>
          <a:ln cap="flat" cmpd="sng" w="9525">
            <a:solidFill>
              <a:srgbClr val="585858"/>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4" name="Google Shape;164;p13"/>
          <p:cNvGrpSpPr/>
          <p:nvPr/>
        </p:nvGrpSpPr>
        <p:grpSpPr>
          <a:xfrm>
            <a:off x="4352657" y="803916"/>
            <a:ext cx="2548803" cy="3282003"/>
            <a:chOff x="-1" y="-1"/>
            <a:chExt cx="2548802" cy="3282002"/>
          </a:xfrm>
        </p:grpSpPr>
        <p:sp>
          <p:nvSpPr>
            <p:cNvPr id="165" name="Google Shape;165;p13"/>
            <p:cNvSpPr/>
            <p:nvPr/>
          </p:nvSpPr>
          <p:spPr>
            <a:xfrm>
              <a:off x="-1" y="-1"/>
              <a:ext cx="2548802" cy="3282002"/>
            </a:xfrm>
            <a:prstGeom prst="rect">
              <a:avLst/>
            </a:prstGeom>
            <a:solidFill>
              <a:srgbClr val="EEEEEE"/>
            </a:solidFill>
            <a:ln cap="flat" cmpd="sng" w="9525">
              <a:solidFill>
                <a:srgbClr val="58585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500"/>
                <a:buFont typeface="Arial"/>
                <a:buNone/>
              </a:pPr>
              <a:r>
                <a:t/>
              </a:r>
              <a:endParaRPr b="0" i="0" sz="3500" u="none" cap="none" strike="noStrike">
                <a:solidFill>
                  <a:srgbClr val="000000"/>
                </a:solidFill>
                <a:latin typeface="Arial"/>
                <a:ea typeface="Arial"/>
                <a:cs typeface="Arial"/>
                <a:sym typeface="Arial"/>
              </a:endParaRPr>
            </a:p>
          </p:txBody>
        </p:sp>
        <p:sp>
          <p:nvSpPr>
            <p:cNvPr id="166" name="Google Shape;166;p13"/>
            <p:cNvSpPr txBox="1"/>
            <p:nvPr/>
          </p:nvSpPr>
          <p:spPr>
            <a:xfrm>
              <a:off x="4762" y="1302845"/>
              <a:ext cx="2539276" cy="676310"/>
            </a:xfrm>
            <a:prstGeom prst="rect">
              <a:avLst/>
            </a:prstGeom>
            <a:noFill/>
            <a:ln>
              <a:noFill/>
            </a:ln>
          </p:spPr>
          <p:txBody>
            <a:bodyPr anchorCtr="0" anchor="ctr" bIns="91400" lIns="91400" spcFirstLastPara="1" rIns="91400" wrap="square" tIns="91400">
              <a:sp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rgbClr val="000000"/>
                  </a:solidFill>
                  <a:latin typeface="Arial"/>
                  <a:ea typeface="Arial"/>
                  <a:cs typeface="Arial"/>
                  <a:sym typeface="Arial"/>
                </a:rPr>
                <a:t>Resnet152</a:t>
              </a:r>
              <a:endParaRPr/>
            </a:p>
          </p:txBody>
        </p:sp>
      </p:grpSp>
      <p:sp>
        <p:nvSpPr>
          <p:cNvPr id="167" name="Google Shape;167;p13"/>
          <p:cNvSpPr/>
          <p:nvPr/>
        </p:nvSpPr>
        <p:spPr>
          <a:xfrm>
            <a:off x="7536213" y="1805752"/>
            <a:ext cx="1257001" cy="1278330"/>
          </a:xfrm>
          <a:prstGeom prst="rect">
            <a:avLst/>
          </a:prstGeom>
          <a:solidFill>
            <a:srgbClr val="EEEEEE"/>
          </a:solidFill>
          <a:ln cap="flat" cmpd="sng" w="9525">
            <a:solidFill>
              <a:srgbClr val="58585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5000"/>
              <a:buFont typeface="Arial"/>
              <a:buNone/>
            </a:pPr>
            <a:r>
              <a:t/>
            </a:r>
            <a:endParaRPr b="0" i="0" sz="5000" u="none" cap="none" strike="noStrike">
              <a:solidFill>
                <a:srgbClr val="000000"/>
              </a:solidFill>
              <a:latin typeface="Arial"/>
              <a:ea typeface="Arial"/>
              <a:cs typeface="Arial"/>
              <a:sym typeface="Arial"/>
            </a:endParaRPr>
          </a:p>
        </p:txBody>
      </p:sp>
      <p:pic>
        <p:nvPicPr>
          <p:cNvPr descr="Google Shape;141;p22" id="168" name="Google Shape;168;p13"/>
          <p:cNvPicPr preferRelativeResize="0"/>
          <p:nvPr/>
        </p:nvPicPr>
        <p:blipFill rotWithShape="1">
          <a:blip r:embed="rId3">
            <a:alphaModFix/>
          </a:blip>
          <a:srcRect b="0" l="0" r="0" t="0"/>
          <a:stretch/>
        </p:blipFill>
        <p:spPr>
          <a:xfrm>
            <a:off x="7982944" y="2309185"/>
            <a:ext cx="363539" cy="271464"/>
          </a:xfrm>
          <a:prstGeom prst="rect">
            <a:avLst/>
          </a:prstGeom>
          <a:noFill/>
          <a:ln>
            <a:noFill/>
          </a:ln>
        </p:spPr>
      </p:pic>
      <p:sp>
        <p:nvSpPr>
          <p:cNvPr id="169" name="Google Shape;169;p13"/>
          <p:cNvSpPr/>
          <p:nvPr/>
        </p:nvSpPr>
        <p:spPr>
          <a:xfrm>
            <a:off x="6978535" y="2209417"/>
            <a:ext cx="511311" cy="471001"/>
          </a:xfrm>
          <a:prstGeom prst="rightArrow">
            <a:avLst>
              <a:gd fmla="val 50000" name="adj1"/>
              <a:gd fmla="val 50000" name="adj2"/>
            </a:avLst>
          </a:prstGeom>
          <a:solidFill>
            <a:srgbClr val="EEEEEE"/>
          </a:solidFill>
          <a:ln cap="flat" cmpd="sng" w="9525">
            <a:solidFill>
              <a:srgbClr val="585858"/>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3"/>
          <p:cNvSpPr txBox="1"/>
          <p:nvPr/>
        </p:nvSpPr>
        <p:spPr>
          <a:xfrm>
            <a:off x="7531100" y="3429000"/>
            <a:ext cx="1285602" cy="6037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Доля сигнала во входном окне</a:t>
            </a:r>
            <a:endParaRPr/>
          </a:p>
        </p:txBody>
      </p:sp>
      <p:pic>
        <p:nvPicPr>
          <p:cNvPr descr="Google Shape;159;p23" id="171" name="Google Shape;171;p13"/>
          <p:cNvPicPr preferRelativeResize="0"/>
          <p:nvPr/>
        </p:nvPicPr>
        <p:blipFill rotWithShape="1">
          <a:blip r:embed="rId4">
            <a:alphaModFix/>
          </a:blip>
          <a:srcRect b="0" l="0" r="0" t="0"/>
          <a:stretch/>
        </p:blipFill>
        <p:spPr>
          <a:xfrm>
            <a:off x="61904" y="1429467"/>
            <a:ext cx="3670301" cy="2030900"/>
          </a:xfrm>
          <a:prstGeom prst="rect">
            <a:avLst/>
          </a:prstGeom>
          <a:noFill/>
          <a:ln>
            <a:noFill/>
          </a:ln>
        </p:spPr>
      </p:pic>
      <p:sp>
        <p:nvSpPr>
          <p:cNvPr id="172" name="Google Shape;172;p13"/>
          <p:cNvSpPr txBox="1"/>
          <p:nvPr/>
        </p:nvSpPr>
        <p:spPr>
          <a:xfrm>
            <a:off x="914400" y="3657600"/>
            <a:ext cx="1740725" cy="8069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Аугментированное входное изображение</a:t>
            </a:r>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(спектрограмма)</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4"/>
          <p:cNvSpPr txBox="1"/>
          <p:nvPr>
            <p:ph type="title"/>
          </p:nvPr>
        </p:nvSpPr>
        <p:spPr>
          <a:xfrm>
            <a:off x="311699" y="-1"/>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Пример работы нейросети</a:t>
            </a:r>
            <a:endParaRPr/>
          </a:p>
        </p:txBody>
      </p:sp>
      <p:pic>
        <p:nvPicPr>
          <p:cNvPr descr="Google Shape;165;p24" id="178" name="Google Shape;178;p14"/>
          <p:cNvPicPr preferRelativeResize="0"/>
          <p:nvPr/>
        </p:nvPicPr>
        <p:blipFill rotWithShape="1">
          <a:blip r:embed="rId3">
            <a:alphaModFix/>
          </a:blip>
          <a:srcRect b="0" l="0" r="0" t="0"/>
          <a:stretch/>
        </p:blipFill>
        <p:spPr>
          <a:xfrm>
            <a:off x="1492838" y="506771"/>
            <a:ext cx="6158324" cy="45845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5"/>
          <p:cNvSpPr txBox="1"/>
          <p:nvPr>
            <p:ph idx="4294967295" type="title"/>
          </p:nvPr>
        </p:nvSpPr>
        <p:spPr>
          <a:xfrm>
            <a:off x="311699" y="-1"/>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Данные</a:t>
            </a:r>
            <a:endParaRPr/>
          </a:p>
        </p:txBody>
      </p:sp>
      <p:sp>
        <p:nvSpPr>
          <p:cNvPr id="184" name="Google Shape;184;p15"/>
          <p:cNvSpPr txBox="1"/>
          <p:nvPr/>
        </p:nvSpPr>
        <p:spPr>
          <a:xfrm>
            <a:off x="10546" y="4338772"/>
            <a:ext cx="5610852" cy="370641"/>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Moby Sound International Workshops on the Detection and Localization of Marine Mammals Using Passive Acoustics </a:t>
            </a:r>
            <a:endParaRPr/>
          </a:p>
          <a:p>
            <a:pPr indent="0" lvl="0" marL="0" marR="0" rtl="0" algn="ctr">
              <a:lnSpc>
                <a:spcPct val="115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(http://www.mobysound.org/workshops_p2.html)</a:t>
            </a:r>
            <a:endParaRPr/>
          </a:p>
        </p:txBody>
      </p:sp>
      <p:pic>
        <p:nvPicPr>
          <p:cNvPr descr="Google Shape;172;p25" id="185" name="Google Shape;185;p15"/>
          <p:cNvPicPr preferRelativeResize="0"/>
          <p:nvPr/>
        </p:nvPicPr>
        <p:blipFill rotWithShape="1">
          <a:blip r:embed="rId3">
            <a:alphaModFix/>
          </a:blip>
          <a:srcRect b="0" l="0" r="0" t="0"/>
          <a:stretch/>
        </p:blipFill>
        <p:spPr>
          <a:xfrm>
            <a:off x="353789" y="886649"/>
            <a:ext cx="4429928" cy="3370202"/>
          </a:xfrm>
          <a:prstGeom prst="rect">
            <a:avLst/>
          </a:prstGeom>
          <a:noFill/>
          <a:ln>
            <a:noFill/>
          </a:ln>
        </p:spPr>
      </p:pic>
      <p:sp>
        <p:nvSpPr>
          <p:cNvPr id="186" name="Google Shape;186;p15"/>
          <p:cNvSpPr txBox="1"/>
          <p:nvPr/>
        </p:nvSpPr>
        <p:spPr>
          <a:xfrm>
            <a:off x="5063722" y="1333999"/>
            <a:ext cx="4090801" cy="2475502"/>
          </a:xfrm>
          <a:prstGeom prst="rect">
            <a:avLst/>
          </a:prstGeom>
          <a:noFill/>
          <a:ln>
            <a:noFill/>
          </a:ln>
        </p:spPr>
        <p:txBody>
          <a:bodyPr anchorCtr="0" anchor="t" bIns="91400" lIns="91400" spcFirstLastPara="1" rIns="91400" wrap="square" tIns="91400">
            <a:spAutoFit/>
          </a:bodyPr>
          <a:lstStyle/>
          <a:p>
            <a:pPr indent="-317500" lvl="0" marL="457200" marR="0" rtl="0" algn="l">
              <a:lnSpc>
                <a:spcPct val="115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9 файлов общей длительностью 46 минут</a:t>
            </a:r>
            <a:endParaRPr/>
          </a:p>
          <a:p>
            <a:pPr indent="-317500" lvl="0" marL="457200" marR="0" rtl="0" algn="l">
              <a:lnSpc>
                <a:spcPct val="115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3208 размеченных контуров</a:t>
            </a:r>
            <a:endParaRPr/>
          </a:p>
          <a:p>
            <a:pPr indent="-317500" lvl="0" marL="457200" marR="0" rtl="0" algn="l">
              <a:lnSpc>
                <a:spcPct val="115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Основная масса сигналов лежит в интервале частот от 8 до 30 кГц</a:t>
            </a:r>
            <a:endParaRPr/>
          </a:p>
          <a:p>
            <a:pPr indent="-317500" lvl="0" marL="457200" marR="0" rtl="0" algn="l">
              <a:lnSpc>
                <a:spcPct val="115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Унимодальная плотность распределения частот с пиком около 11500 Гц и средним, равным 17500 Гц</a:t>
            </a:r>
            <a:endParaRPr/>
          </a:p>
          <a:p>
            <a:pPr indent="-317500" lvl="0" marL="457200" marR="0" rtl="0" algn="l">
              <a:lnSpc>
                <a:spcPct val="115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Записи по белухам Лаборатории морских млекопитающих ИО РАН</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6"/>
          <p:cNvSpPr txBox="1"/>
          <p:nvPr>
            <p:ph idx="4294967295" type="title"/>
          </p:nvPr>
        </p:nvSpPr>
        <p:spPr>
          <a:xfrm>
            <a:off x="311699" y="-1"/>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Промежуточные результаты</a:t>
            </a:r>
            <a:endParaRPr/>
          </a:p>
        </p:txBody>
      </p:sp>
      <p:graphicFrame>
        <p:nvGraphicFramePr>
          <p:cNvPr id="192" name="Google Shape;192;p16"/>
          <p:cNvGraphicFramePr/>
          <p:nvPr/>
        </p:nvGraphicFramePr>
        <p:xfrm>
          <a:off x="632099" y="939733"/>
          <a:ext cx="3000000" cy="3000000"/>
        </p:xfrm>
        <a:graphic>
          <a:graphicData uri="http://schemas.openxmlformats.org/drawingml/2006/table">
            <a:tbl>
              <a:tblPr>
                <a:noFill/>
                <a:tableStyleId>{A6101AAC-4AA0-42C2-A750-389EEC1FAE6D}</a:tableStyleId>
              </a:tblPr>
              <a:tblGrid>
                <a:gridCol w="3939900"/>
                <a:gridCol w="3939900"/>
              </a:tblGrid>
              <a:tr h="616925">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Алгоритм</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DDDDDD"/>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F1 score</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DDDDDD"/>
                    </a:solidFill>
                  </a:tcPr>
                </a:tc>
              </a:tr>
              <a:tr h="616925">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Peak energy detector</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0.62</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616925">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Multiband energy detector</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0.64</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616925">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Entropy detector</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0.65</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616925">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Resnet152</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0.92</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616925">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Resnet152 с аугментацией данных</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0.96</a:t>
                      </a:r>
                      <a:endParaRPr/>
                    </a:p>
                  </a:txBody>
                  <a:tcPr marT="91425" marB="91425" marR="91425" marL="9142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7"/>
          <p:cNvSpPr txBox="1"/>
          <p:nvPr>
            <p:ph idx="4294967295" type="title"/>
          </p:nvPr>
        </p:nvSpPr>
        <p:spPr>
          <a:xfrm>
            <a:off x="311699" y="-1"/>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Перспективы исследования</a:t>
            </a:r>
            <a:endParaRPr/>
          </a:p>
        </p:txBody>
      </p:sp>
      <p:sp>
        <p:nvSpPr>
          <p:cNvPr id="198" name="Google Shape;198;p17"/>
          <p:cNvSpPr txBox="1"/>
          <p:nvPr/>
        </p:nvSpPr>
        <p:spPr>
          <a:xfrm>
            <a:off x="802145" y="1245637"/>
            <a:ext cx="7539600" cy="2652300"/>
          </a:xfrm>
          <a:prstGeom prst="rect">
            <a:avLst/>
          </a:prstGeom>
          <a:noFill/>
          <a:ln>
            <a:noFill/>
          </a:ln>
        </p:spPr>
        <p:txBody>
          <a:bodyPr anchorCtr="0" anchor="t" bIns="91400" lIns="91400" spcFirstLastPara="1" rIns="91400" wrap="square" tIns="91400">
            <a:spAutoFit/>
          </a:bodyPr>
          <a:lstStyle/>
          <a:p>
            <a:pPr indent="-170447" lvl="0" marL="170447" marR="0" rtl="0" algn="l">
              <a:lnSpc>
                <a:spcPct val="15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Размечаем наши собственные данные</a:t>
            </a:r>
            <a:endParaRPr/>
          </a:p>
          <a:p>
            <a:pPr indent="-170447" lvl="0" marL="170447" marR="0" rtl="0" algn="l">
              <a:lnSpc>
                <a:spcPct val="150000"/>
              </a:lnSpc>
              <a:spcBef>
                <a:spcPts val="6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Проверяем алгоритмы на наших размеченных данных</a:t>
            </a:r>
            <a:endParaRPr/>
          </a:p>
          <a:p>
            <a:pPr indent="-170447" lvl="0" marL="170447" marR="0" rtl="0" algn="l">
              <a:lnSpc>
                <a:spcPct val="150000"/>
              </a:lnSpc>
              <a:spcBef>
                <a:spcPts val="6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Исследуем зависимость поведения алгоритмов от акустических шумов различной природы и интенсивности</a:t>
            </a:r>
            <a:endParaRPr/>
          </a:p>
          <a:p>
            <a:pPr indent="-170447" lvl="0" marL="170447" marR="0" rtl="0" algn="l">
              <a:lnSpc>
                <a:spcPct val="150000"/>
              </a:lnSpc>
              <a:spcBef>
                <a:spcPts val="6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Применяем алгоритмы к нашим аудиозаписям для исследования поведенческих и миграционных паттернов животных</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2"/>
          <p:cNvSpPr txBox="1"/>
          <p:nvPr>
            <p:ph type="title"/>
          </p:nvPr>
        </p:nvSpPr>
        <p:spPr>
          <a:xfrm>
            <a:off x="311699" y="-1"/>
            <a:ext cx="8520602" cy="6309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3000"/>
              <a:buFont typeface="Arial"/>
              <a:buNone/>
            </a:pPr>
            <a:r>
              <a:rPr lang="en-US" sz="3000"/>
              <a:t>План презентации</a:t>
            </a:r>
            <a:endParaRPr/>
          </a:p>
        </p:txBody>
      </p:sp>
      <p:sp>
        <p:nvSpPr>
          <p:cNvPr id="62" name="Google Shape;62;p2"/>
          <p:cNvSpPr txBox="1"/>
          <p:nvPr/>
        </p:nvSpPr>
        <p:spPr>
          <a:xfrm>
            <a:off x="311700" y="1401899"/>
            <a:ext cx="8832300" cy="2186004"/>
          </a:xfrm>
          <a:prstGeom prst="rect">
            <a:avLst/>
          </a:prstGeom>
          <a:noFill/>
          <a:ln>
            <a:noFill/>
          </a:ln>
        </p:spPr>
        <p:txBody>
          <a:bodyPr anchorCtr="0" anchor="t" bIns="91400" lIns="91400" spcFirstLastPara="1" rIns="91400" wrap="square" tIns="91400">
            <a:spAutoFit/>
          </a:bodyPr>
          <a:lstStyle/>
          <a:p>
            <a:pPr indent="-355600" lvl="0" marL="457200" marR="0" rtl="0" algn="l">
              <a:lnSpc>
                <a:spcPct val="30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Введение/мотивация</a:t>
            </a:r>
            <a:endParaRPr/>
          </a:p>
          <a:p>
            <a:pPr indent="-355600" lvl="0" marL="457200" marR="0" rtl="0" algn="l">
              <a:lnSpc>
                <a:spcPct val="30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Описание методов решения задачи</a:t>
            </a:r>
            <a:endParaRPr/>
          </a:p>
          <a:p>
            <a:pPr indent="-355600" lvl="0" marL="457200" marR="0" rtl="0" algn="l">
              <a:lnSpc>
                <a:spcPct val="30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Данные и результаты</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txBox="1"/>
          <p:nvPr>
            <p:ph type="title"/>
          </p:nvPr>
        </p:nvSpPr>
        <p:spPr>
          <a:xfrm>
            <a:off x="311699" y="-1"/>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Введение</a:t>
            </a:r>
            <a:endParaRPr/>
          </a:p>
        </p:txBody>
      </p:sp>
      <p:sp>
        <p:nvSpPr>
          <p:cNvPr id="68" name="Google Shape;68;p3"/>
          <p:cNvSpPr txBox="1"/>
          <p:nvPr>
            <p:ph idx="1" type="body"/>
          </p:nvPr>
        </p:nvSpPr>
        <p:spPr>
          <a:xfrm>
            <a:off x="311699" y="1152474"/>
            <a:ext cx="8520602" cy="3356102"/>
          </a:xfrm>
          <a:prstGeom prst="rect">
            <a:avLst/>
          </a:prstGeom>
          <a:noFill/>
          <a:ln>
            <a:noFill/>
          </a:ln>
        </p:spPr>
        <p:txBody>
          <a:bodyPr anchorCtr="0" anchor="t" bIns="91400" lIns="91400" spcFirstLastPara="1" rIns="91400" wrap="square" tIns="91400">
            <a:normAutofit/>
          </a:bodyPr>
          <a:lstStyle/>
          <a:p>
            <a:pPr indent="-336550" lvl="0" marL="457200" rtl="0" algn="l">
              <a:lnSpc>
                <a:spcPct val="95000"/>
              </a:lnSpc>
              <a:spcBef>
                <a:spcPts val="0"/>
              </a:spcBef>
              <a:spcAft>
                <a:spcPts val="0"/>
              </a:spcAft>
              <a:buClr>
                <a:srgbClr val="000000"/>
              </a:buClr>
              <a:buSzPts val="1700"/>
              <a:buFont typeface="Arial"/>
              <a:buAutoNum type="arabicPeriod"/>
            </a:pPr>
            <a:r>
              <a:rPr lang="en-US" sz="1700">
                <a:solidFill>
                  <a:srgbClr val="000000"/>
                </a:solidFill>
              </a:rPr>
              <a:t>Обнаружение морских млекопитающих по издаваемым ими акустическим сигналам часто составляет важный этап комплексного мониторинга состояния популяций животных, паттернов их миграций, а также помогает отслеживать связь их присутствия с внешними условиями среды.</a:t>
            </a:r>
            <a:endParaRPr/>
          </a:p>
          <a:p>
            <a:pPr indent="457200" lvl="0" marL="0" rtl="0" algn="l">
              <a:lnSpc>
                <a:spcPct val="95000"/>
              </a:lnSpc>
              <a:spcBef>
                <a:spcPts val="0"/>
              </a:spcBef>
              <a:spcAft>
                <a:spcPts val="0"/>
              </a:spcAft>
              <a:buSzPts val="1700"/>
              <a:buNone/>
            </a:pPr>
            <a:r>
              <a:t/>
            </a:r>
            <a:endParaRPr sz="1700">
              <a:solidFill>
                <a:srgbClr val="000000"/>
              </a:solidFill>
            </a:endParaRPr>
          </a:p>
          <a:p>
            <a:pPr indent="-336550" lvl="0" marL="457200" rtl="0" algn="l">
              <a:lnSpc>
                <a:spcPct val="95000"/>
              </a:lnSpc>
              <a:spcBef>
                <a:spcPts val="0"/>
              </a:spcBef>
              <a:spcAft>
                <a:spcPts val="0"/>
              </a:spcAft>
              <a:buClr>
                <a:srgbClr val="000000"/>
              </a:buClr>
              <a:buSzPts val="1700"/>
              <a:buFont typeface="Arial"/>
              <a:buAutoNum type="arabicPeriod"/>
            </a:pPr>
            <a:r>
              <a:rPr lang="en-US" sz="1700">
                <a:solidFill>
                  <a:srgbClr val="000000"/>
                </a:solidFill>
              </a:rPr>
              <a:t>Одним из наиболее распространенных способов мониторинга является Пассивный Акустический Мониторинг (ПАМ).</a:t>
            </a:r>
            <a:endParaRPr/>
          </a:p>
          <a:p>
            <a:pPr indent="457200" lvl="0" marL="0" rtl="0" algn="l">
              <a:lnSpc>
                <a:spcPct val="95000"/>
              </a:lnSpc>
              <a:spcBef>
                <a:spcPts val="0"/>
              </a:spcBef>
              <a:spcAft>
                <a:spcPts val="0"/>
              </a:spcAft>
              <a:buSzPts val="1700"/>
              <a:buNone/>
            </a:pPr>
            <a:r>
              <a:t/>
            </a:r>
            <a:endParaRPr sz="1700">
              <a:solidFill>
                <a:srgbClr val="000000"/>
              </a:solidFill>
            </a:endParaRPr>
          </a:p>
          <a:p>
            <a:pPr indent="-336550" lvl="0" marL="457200" rtl="0" algn="l">
              <a:lnSpc>
                <a:spcPct val="95000"/>
              </a:lnSpc>
              <a:spcBef>
                <a:spcPts val="0"/>
              </a:spcBef>
              <a:spcAft>
                <a:spcPts val="0"/>
              </a:spcAft>
              <a:buClr>
                <a:srgbClr val="000000"/>
              </a:buClr>
              <a:buSzPts val="1700"/>
              <a:buFont typeface="Arial"/>
              <a:buAutoNum type="arabicPeriod"/>
            </a:pPr>
            <a:r>
              <a:rPr lang="en-US" sz="1700">
                <a:solidFill>
                  <a:srgbClr val="000000"/>
                </a:solidFill>
              </a:rPr>
              <a:t>В большинстве случаев объем материала при ПАМ оказывается на порядки больше, чем доступно для анализа вручную за приемлемое время. Также записи часто оказываются слишком зашумленные, что значительно затрудняет их обработку человеком «на слух» и «на глаз».</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4"/>
          <p:cNvSpPr txBox="1"/>
          <p:nvPr>
            <p:ph type="title"/>
          </p:nvPr>
        </p:nvSpPr>
        <p:spPr>
          <a:xfrm>
            <a:off x="311699" y="-1"/>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Пример сигналов афалин</a:t>
            </a:r>
            <a:endParaRPr/>
          </a:p>
        </p:txBody>
      </p:sp>
      <p:pic>
        <p:nvPicPr>
          <p:cNvPr descr="palmyra092007FS192-070924-205305-cut.wavGoogle Shape;75;p16" id="74" name="Google Shape;74;p4">
            <a:hlinkClick r:id="rId3"/>
          </p:cNvPr>
          <p:cNvPicPr preferRelativeResize="0"/>
          <p:nvPr/>
        </p:nvPicPr>
        <p:blipFill rotWithShape="1">
          <a:blip r:embed="rId4">
            <a:alphaModFix/>
          </a:blip>
          <a:srcRect b="0" l="0" r="0" t="0"/>
          <a:stretch/>
        </p:blipFill>
        <p:spPr>
          <a:xfrm>
            <a:off x="152400" y="4523225"/>
            <a:ext cx="457200" cy="457201"/>
          </a:xfrm>
          <a:prstGeom prst="rect">
            <a:avLst/>
          </a:prstGeom>
          <a:noFill/>
          <a:ln>
            <a:noFill/>
          </a:ln>
        </p:spPr>
      </p:pic>
      <p:grpSp>
        <p:nvGrpSpPr>
          <p:cNvPr id="75" name="Google Shape;75;p4"/>
          <p:cNvGrpSpPr/>
          <p:nvPr/>
        </p:nvGrpSpPr>
        <p:grpSpPr>
          <a:xfrm>
            <a:off x="29388" y="760322"/>
            <a:ext cx="9636901" cy="3622857"/>
            <a:chOff x="0" y="0"/>
            <a:chExt cx="9636900" cy="3622856"/>
          </a:xfrm>
        </p:grpSpPr>
        <p:pic>
          <p:nvPicPr>
            <p:cNvPr descr="Google Shape;74;p16" id="76" name="Google Shape;76;p4"/>
            <p:cNvPicPr preferRelativeResize="0"/>
            <p:nvPr/>
          </p:nvPicPr>
          <p:blipFill rotWithShape="1">
            <a:blip r:embed="rId5">
              <a:alphaModFix/>
            </a:blip>
            <a:srcRect b="0" l="0" r="0" t="0"/>
            <a:stretch/>
          </p:blipFill>
          <p:spPr>
            <a:xfrm>
              <a:off x="0" y="89012"/>
              <a:ext cx="9636900" cy="3533844"/>
            </a:xfrm>
            <a:prstGeom prst="rect">
              <a:avLst/>
            </a:prstGeom>
            <a:noFill/>
            <a:ln>
              <a:noFill/>
            </a:ln>
          </p:spPr>
        </p:pic>
        <p:sp>
          <p:nvSpPr>
            <p:cNvPr id="77" name="Google Shape;77;p4"/>
            <p:cNvSpPr/>
            <p:nvPr/>
          </p:nvSpPr>
          <p:spPr>
            <a:xfrm>
              <a:off x="9170905" y="0"/>
              <a:ext cx="455077" cy="3453608"/>
            </a:xfrm>
            <a:prstGeom prst="rect">
              <a:avLst/>
            </a:prstGeom>
            <a:solidFill>
              <a:srgbClr val="FFFFFF"/>
            </a:solid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5"/>
          <p:cNvSpPr txBox="1"/>
          <p:nvPr>
            <p:ph type="title"/>
          </p:nvPr>
        </p:nvSpPr>
        <p:spPr>
          <a:xfrm>
            <a:off x="311699" y="-1"/>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Пример сигналов белух</a:t>
            </a:r>
            <a:endParaRPr/>
          </a:p>
        </p:txBody>
      </p:sp>
      <p:pic>
        <p:nvPicPr>
          <p:cNvPr descr="belugas_example.wavGoogle Shape;82;p17" id="83" name="Google Shape;83;p5">
            <a:hlinkClick r:id="rId3"/>
          </p:cNvPr>
          <p:cNvPicPr preferRelativeResize="0"/>
          <p:nvPr/>
        </p:nvPicPr>
        <p:blipFill rotWithShape="1">
          <a:blip r:embed="rId4">
            <a:alphaModFix/>
          </a:blip>
          <a:srcRect b="0" l="0" r="0" t="0"/>
          <a:stretch/>
        </p:blipFill>
        <p:spPr>
          <a:xfrm>
            <a:off x="152400" y="4358299"/>
            <a:ext cx="457200" cy="457201"/>
          </a:xfrm>
          <a:prstGeom prst="rect">
            <a:avLst/>
          </a:prstGeom>
          <a:noFill/>
          <a:ln>
            <a:noFill/>
          </a:ln>
        </p:spPr>
      </p:pic>
      <p:grpSp>
        <p:nvGrpSpPr>
          <p:cNvPr id="84" name="Google Shape;84;p5"/>
          <p:cNvGrpSpPr/>
          <p:nvPr/>
        </p:nvGrpSpPr>
        <p:grpSpPr>
          <a:xfrm>
            <a:off x="35609" y="852826"/>
            <a:ext cx="9813512" cy="3225349"/>
            <a:chOff x="0" y="0"/>
            <a:chExt cx="9813511" cy="3225348"/>
          </a:xfrm>
        </p:grpSpPr>
        <p:pic>
          <p:nvPicPr>
            <p:cNvPr descr="Google Shape;81;p17" id="85" name="Google Shape;85;p5"/>
            <p:cNvPicPr preferRelativeResize="0"/>
            <p:nvPr/>
          </p:nvPicPr>
          <p:blipFill rotWithShape="1">
            <a:blip r:embed="rId5">
              <a:alphaModFix/>
            </a:blip>
            <a:srcRect b="0" l="0" r="0" t="0"/>
            <a:stretch/>
          </p:blipFill>
          <p:spPr>
            <a:xfrm>
              <a:off x="0" y="2607"/>
              <a:ext cx="9807009" cy="3220133"/>
            </a:xfrm>
            <a:prstGeom prst="rect">
              <a:avLst/>
            </a:prstGeom>
            <a:noFill/>
            <a:ln>
              <a:noFill/>
            </a:ln>
          </p:spPr>
        </p:pic>
        <p:sp>
          <p:nvSpPr>
            <p:cNvPr id="86" name="Google Shape;86;p5"/>
            <p:cNvSpPr/>
            <p:nvPr/>
          </p:nvSpPr>
          <p:spPr>
            <a:xfrm>
              <a:off x="9263851" y="0"/>
              <a:ext cx="549660" cy="3225348"/>
            </a:xfrm>
            <a:prstGeom prst="rect">
              <a:avLst/>
            </a:prstGeom>
            <a:solidFill>
              <a:srgbClr val="FFFFFF"/>
            </a:solid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6"/>
          <p:cNvSpPr txBox="1"/>
          <p:nvPr>
            <p:ph type="title"/>
          </p:nvPr>
        </p:nvSpPr>
        <p:spPr>
          <a:xfrm>
            <a:off x="311699" y="-1"/>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Методы решения задачи</a:t>
            </a:r>
            <a:endParaRPr/>
          </a:p>
        </p:txBody>
      </p:sp>
      <p:sp>
        <p:nvSpPr>
          <p:cNvPr id="92" name="Google Shape;92;p6"/>
          <p:cNvSpPr txBox="1"/>
          <p:nvPr/>
        </p:nvSpPr>
        <p:spPr>
          <a:xfrm>
            <a:off x="756827" y="1161782"/>
            <a:ext cx="7630346" cy="2819936"/>
          </a:xfrm>
          <a:prstGeom prst="rect">
            <a:avLst/>
          </a:prstGeom>
          <a:noFill/>
          <a:ln>
            <a:noFill/>
          </a:ln>
        </p:spPr>
        <p:txBody>
          <a:bodyPr anchorCtr="0" anchor="t" bIns="91400" lIns="91400" spcFirstLastPara="1" rIns="91400" wrap="square" tIns="91400">
            <a:spAutoFit/>
          </a:bodyPr>
          <a:lstStyle/>
          <a:p>
            <a:pPr indent="-336550" lvl="0" marL="457200" marR="0" rtl="0" algn="l">
              <a:lnSpc>
                <a:spcPct val="150000"/>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Энергетические алгоритмы*: </a:t>
            </a:r>
            <a:endParaRPr/>
          </a:p>
          <a:p>
            <a:pPr indent="-336550" lvl="1" marL="914400" marR="0" rtl="0" algn="l">
              <a:lnSpc>
                <a:spcPct val="150000"/>
              </a:lnSpc>
              <a:spcBef>
                <a:spcPts val="0"/>
              </a:spcBef>
              <a:spcAft>
                <a:spcPts val="0"/>
              </a:spcAft>
              <a:buClr>
                <a:srgbClr val="000000"/>
              </a:buClr>
              <a:buSzPts val="1800"/>
              <a:buFont typeface="Arial"/>
              <a:buAutoNum type="alphaLcPeriod"/>
            </a:pPr>
            <a:r>
              <a:rPr b="0" i="0" lang="en-US" sz="1800" u="none" cap="none" strike="noStrike">
                <a:solidFill>
                  <a:srgbClr val="000000"/>
                </a:solidFill>
                <a:latin typeface="Arial"/>
                <a:ea typeface="Arial"/>
                <a:cs typeface="Arial"/>
                <a:sym typeface="Arial"/>
              </a:rPr>
              <a:t>Peak energy detector.</a:t>
            </a:r>
            <a:endParaRPr/>
          </a:p>
          <a:p>
            <a:pPr indent="-336550" lvl="1" marL="914400" marR="0" rtl="0" algn="l">
              <a:lnSpc>
                <a:spcPct val="150000"/>
              </a:lnSpc>
              <a:spcBef>
                <a:spcPts val="0"/>
              </a:spcBef>
              <a:spcAft>
                <a:spcPts val="0"/>
              </a:spcAft>
              <a:buClr>
                <a:srgbClr val="000000"/>
              </a:buClr>
              <a:buSzPts val="1800"/>
              <a:buFont typeface="Arial"/>
              <a:buAutoNum type="alphaLcPeriod"/>
            </a:pPr>
            <a:r>
              <a:rPr b="0" i="0" lang="en-US" sz="1800" u="none" cap="none" strike="noStrike">
                <a:solidFill>
                  <a:srgbClr val="000000"/>
                </a:solidFill>
                <a:latin typeface="Arial"/>
                <a:ea typeface="Arial"/>
                <a:cs typeface="Arial"/>
                <a:sym typeface="Arial"/>
              </a:rPr>
              <a:t>Multiband energy detector.</a:t>
            </a:r>
            <a:endParaRPr/>
          </a:p>
          <a:p>
            <a:pPr indent="-336550" lvl="1" marL="914400" marR="0" rtl="0" algn="l">
              <a:lnSpc>
                <a:spcPct val="150000"/>
              </a:lnSpc>
              <a:spcBef>
                <a:spcPts val="0"/>
              </a:spcBef>
              <a:spcAft>
                <a:spcPts val="0"/>
              </a:spcAft>
              <a:buClr>
                <a:srgbClr val="000000"/>
              </a:buClr>
              <a:buSzPts val="1800"/>
              <a:buFont typeface="Arial"/>
              <a:buAutoNum type="alphaLcPeriod"/>
            </a:pPr>
            <a:r>
              <a:rPr b="0" i="0" lang="en-US" sz="1800" u="none" cap="none" strike="noStrike">
                <a:solidFill>
                  <a:srgbClr val="000000"/>
                </a:solidFill>
                <a:latin typeface="Arial"/>
                <a:ea typeface="Arial"/>
                <a:cs typeface="Arial"/>
                <a:sym typeface="Arial"/>
              </a:rPr>
              <a:t>Entropy detector.</a:t>
            </a:r>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36550" lvl="0" marL="457200" marR="0" rtl="0" algn="l">
              <a:lnSpc>
                <a:spcPct val="150000"/>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Arial"/>
                <a:ea typeface="Arial"/>
                <a:cs typeface="Arial"/>
                <a:sym typeface="Arial"/>
              </a:rPr>
              <a:t>Нейросетевой подход (наш метод):</a:t>
            </a:r>
            <a:endParaRPr/>
          </a:p>
          <a:p>
            <a:pPr indent="-336550" lvl="1" marL="914400" marR="0" rtl="0" algn="l">
              <a:lnSpc>
                <a:spcPct val="150000"/>
              </a:lnSpc>
              <a:spcBef>
                <a:spcPts val="0"/>
              </a:spcBef>
              <a:spcAft>
                <a:spcPts val="0"/>
              </a:spcAft>
              <a:buClr>
                <a:srgbClr val="000000"/>
              </a:buClr>
              <a:buSzPts val="1800"/>
              <a:buFont typeface="Arial"/>
              <a:buAutoNum type="alphaLcPeriod"/>
            </a:pPr>
            <a:r>
              <a:rPr b="0" i="0" lang="en-US" sz="1800" u="none" cap="none" strike="noStrike">
                <a:solidFill>
                  <a:srgbClr val="000000"/>
                </a:solidFill>
                <a:latin typeface="Arial"/>
                <a:ea typeface="Arial"/>
                <a:cs typeface="Arial"/>
                <a:sym typeface="Arial"/>
              </a:rPr>
              <a:t>Resnet152 для идентификации звуковых сигналов афалин.</a:t>
            </a:r>
            <a:endParaRPr/>
          </a:p>
        </p:txBody>
      </p:sp>
      <p:sp>
        <p:nvSpPr>
          <p:cNvPr id="93" name="Google Shape;93;p6"/>
          <p:cNvSpPr txBox="1"/>
          <p:nvPr/>
        </p:nvSpPr>
        <p:spPr>
          <a:xfrm>
            <a:off x="242425" y="4697402"/>
            <a:ext cx="8659150" cy="258198"/>
          </a:xfrm>
          <a:prstGeom prst="rect">
            <a:avLst/>
          </a:prstGeom>
          <a:noFill/>
          <a:ln>
            <a:noFill/>
          </a:ln>
        </p:spPr>
        <p:txBody>
          <a:bodyPr anchorCtr="0" anchor="t" bIns="45700" lIns="45700" spcFirstLastPara="1" rIns="45700" wrap="square" tIns="45700">
            <a:spAutoFit/>
          </a:bodyPr>
          <a:lstStyle/>
          <a:p>
            <a:pPr indent="-200525" lvl="0" marL="200525" marR="0" rtl="0" algn="l">
              <a:lnSpc>
                <a:spcPct val="100000"/>
              </a:lnSpc>
              <a:spcBef>
                <a:spcPts val="0"/>
              </a:spcBef>
              <a:spcAft>
                <a:spcPts val="0"/>
              </a:spcAft>
              <a:buClr>
                <a:srgbClr val="000000"/>
              </a:buClr>
              <a:buSzPts val="1300"/>
              <a:buFont typeface="Calibri"/>
              <a:buChar char="*"/>
            </a:pPr>
            <a:r>
              <a:rPr b="0" i="0" lang="en-US" sz="1300" u="none" cap="none" strike="noStrike">
                <a:solidFill>
                  <a:srgbClr val="000000"/>
                </a:solidFill>
                <a:latin typeface="Calibri"/>
                <a:ea typeface="Calibri"/>
                <a:cs typeface="Calibri"/>
                <a:sym typeface="Calibri"/>
              </a:rPr>
              <a:t>C. Erbe and A. R. King: Marine mammals detection using entropy. J. Acoust. Soc. Am., Vol. 124, No. 5, November 2008</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7"/>
          <p:cNvSpPr txBox="1"/>
          <p:nvPr>
            <p:ph idx="4294967295" type="title"/>
          </p:nvPr>
        </p:nvSpPr>
        <p:spPr>
          <a:xfrm>
            <a:off x="311699" y="674"/>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Энергетические алгоритмы</a:t>
            </a:r>
            <a:endParaRPr/>
          </a:p>
        </p:txBody>
      </p:sp>
      <p:sp>
        <p:nvSpPr>
          <p:cNvPr id="99" name="Google Shape;99;p7"/>
          <p:cNvSpPr txBox="1"/>
          <p:nvPr/>
        </p:nvSpPr>
        <p:spPr>
          <a:xfrm>
            <a:off x="917125" y="1031538"/>
            <a:ext cx="5665801" cy="40480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Суммарная энергия за определенное временное окно</a:t>
            </a:r>
            <a:endParaRPr/>
          </a:p>
        </p:txBody>
      </p:sp>
      <p:sp>
        <p:nvSpPr>
          <p:cNvPr id="100" name="Google Shape;100;p7"/>
          <p:cNvSpPr txBox="1"/>
          <p:nvPr/>
        </p:nvSpPr>
        <p:spPr>
          <a:xfrm>
            <a:off x="913950" y="1304450"/>
            <a:ext cx="6812700" cy="40480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Средняя энергия</a:t>
            </a:r>
            <a:endParaRPr/>
          </a:p>
        </p:txBody>
      </p:sp>
      <p:sp>
        <p:nvSpPr>
          <p:cNvPr id="101" name="Google Shape;101;p7"/>
          <p:cNvSpPr txBox="1"/>
          <p:nvPr/>
        </p:nvSpPr>
        <p:spPr>
          <a:xfrm>
            <a:off x="913950" y="1579075"/>
            <a:ext cx="6812700" cy="40480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Настраиваемый параметр (порог)</a:t>
            </a:r>
            <a:endParaRPr/>
          </a:p>
        </p:txBody>
      </p:sp>
      <p:sp>
        <p:nvSpPr>
          <p:cNvPr id="102" name="Google Shape;102;p7"/>
          <p:cNvSpPr txBox="1"/>
          <p:nvPr/>
        </p:nvSpPr>
        <p:spPr>
          <a:xfrm>
            <a:off x="913949" y="1819549"/>
            <a:ext cx="7666502" cy="404804"/>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Стандартное отклонение средней энергии за определенное окно</a:t>
            </a:r>
            <a:endParaRPr/>
          </a:p>
        </p:txBody>
      </p:sp>
      <p:pic>
        <p:nvPicPr>
          <p:cNvPr descr="Google Shape;100;p19" id="103" name="Google Shape;103;p7"/>
          <p:cNvPicPr preferRelativeResize="0"/>
          <p:nvPr/>
        </p:nvPicPr>
        <p:blipFill rotWithShape="1">
          <a:blip r:embed="rId3">
            <a:alphaModFix/>
          </a:blip>
          <a:srcRect b="0" l="0" r="0" t="0"/>
          <a:stretch/>
        </p:blipFill>
        <p:spPr>
          <a:xfrm>
            <a:off x="1056004" y="2607561"/>
            <a:ext cx="2523856" cy="572701"/>
          </a:xfrm>
          <a:prstGeom prst="rect">
            <a:avLst/>
          </a:prstGeom>
          <a:noFill/>
          <a:ln>
            <a:noFill/>
          </a:ln>
        </p:spPr>
      </p:pic>
      <p:sp>
        <p:nvSpPr>
          <p:cNvPr id="104" name="Google Shape;104;p7"/>
          <p:cNvSpPr txBox="1"/>
          <p:nvPr/>
        </p:nvSpPr>
        <p:spPr>
          <a:xfrm>
            <a:off x="870755" y="3257852"/>
            <a:ext cx="5117401" cy="40480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Энтропия Шэннона</a:t>
            </a:r>
            <a:endParaRPr/>
          </a:p>
        </p:txBody>
      </p:sp>
      <p:sp>
        <p:nvSpPr>
          <p:cNvPr id="105" name="Google Shape;105;p7"/>
          <p:cNvSpPr txBox="1"/>
          <p:nvPr/>
        </p:nvSpPr>
        <p:spPr>
          <a:xfrm>
            <a:off x="870755" y="3530239"/>
            <a:ext cx="5117401" cy="404804"/>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Вероятность нахождения системы в состоянии k</a:t>
            </a:r>
            <a:endParaRPr/>
          </a:p>
        </p:txBody>
      </p:sp>
      <p:sp>
        <p:nvSpPr>
          <p:cNvPr id="106" name="Google Shape;106;p7"/>
          <p:cNvSpPr txBox="1"/>
          <p:nvPr/>
        </p:nvSpPr>
        <p:spPr>
          <a:xfrm>
            <a:off x="870755" y="3823802"/>
            <a:ext cx="5117401" cy="40480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Число всевозможных состояний системы</a:t>
            </a:r>
            <a:endParaRPr/>
          </a:p>
        </p:txBody>
      </p:sp>
      <p:pic>
        <p:nvPicPr>
          <p:cNvPr descr="Google Shape;104;p19" id="107" name="Google Shape;107;p7"/>
          <p:cNvPicPr preferRelativeResize="0"/>
          <p:nvPr/>
        </p:nvPicPr>
        <p:blipFill rotWithShape="1">
          <a:blip r:embed="rId4">
            <a:alphaModFix/>
          </a:blip>
          <a:srcRect b="0" l="0" r="0" t="0"/>
          <a:stretch/>
        </p:blipFill>
        <p:spPr>
          <a:xfrm>
            <a:off x="3311650" y="718736"/>
            <a:ext cx="2523851" cy="312814"/>
          </a:xfrm>
          <a:prstGeom prst="rect">
            <a:avLst/>
          </a:prstGeom>
          <a:noFill/>
          <a:ln>
            <a:noFill/>
          </a:ln>
        </p:spPr>
      </p:pic>
      <p:pic>
        <p:nvPicPr>
          <p:cNvPr descr="Google Shape;105;p19" id="108" name="Google Shape;108;p7"/>
          <p:cNvPicPr preferRelativeResize="0"/>
          <p:nvPr/>
        </p:nvPicPr>
        <p:blipFill rotWithShape="1">
          <a:blip r:embed="rId5">
            <a:alphaModFix/>
          </a:blip>
          <a:srcRect b="0" l="0" r="0" t="0"/>
          <a:stretch/>
        </p:blipFill>
        <p:spPr>
          <a:xfrm>
            <a:off x="634209" y="1164486"/>
            <a:ext cx="219076" cy="196851"/>
          </a:xfrm>
          <a:prstGeom prst="rect">
            <a:avLst/>
          </a:prstGeom>
          <a:noFill/>
          <a:ln>
            <a:noFill/>
          </a:ln>
        </p:spPr>
      </p:pic>
      <p:pic>
        <p:nvPicPr>
          <p:cNvPr descr="Google Shape;106;p19" id="109" name="Google Shape;109;p7"/>
          <p:cNvPicPr preferRelativeResize="0"/>
          <p:nvPr/>
        </p:nvPicPr>
        <p:blipFill rotWithShape="1">
          <a:blip r:embed="rId6">
            <a:alphaModFix/>
          </a:blip>
          <a:srcRect b="0" l="0" r="0" t="0"/>
          <a:stretch/>
        </p:blipFill>
        <p:spPr>
          <a:xfrm>
            <a:off x="634189" y="1416936"/>
            <a:ext cx="219076" cy="227014"/>
          </a:xfrm>
          <a:prstGeom prst="rect">
            <a:avLst/>
          </a:prstGeom>
          <a:noFill/>
          <a:ln>
            <a:noFill/>
          </a:ln>
        </p:spPr>
      </p:pic>
      <p:pic>
        <p:nvPicPr>
          <p:cNvPr descr="Google Shape;107;p19" id="110" name="Google Shape;110;p7"/>
          <p:cNvPicPr preferRelativeResize="0"/>
          <p:nvPr/>
        </p:nvPicPr>
        <p:blipFill rotWithShape="1">
          <a:blip r:embed="rId7">
            <a:alphaModFix/>
          </a:blip>
          <a:srcRect b="0" l="0" r="0" t="0"/>
          <a:stretch/>
        </p:blipFill>
        <p:spPr>
          <a:xfrm>
            <a:off x="674684" y="1715348"/>
            <a:ext cx="157164" cy="187326"/>
          </a:xfrm>
          <a:prstGeom prst="rect">
            <a:avLst/>
          </a:prstGeom>
          <a:noFill/>
          <a:ln>
            <a:noFill/>
          </a:ln>
        </p:spPr>
      </p:pic>
      <p:pic>
        <p:nvPicPr>
          <p:cNvPr descr="Google Shape;108;p19" id="111" name="Google Shape;111;p7"/>
          <p:cNvPicPr preferRelativeResize="0"/>
          <p:nvPr/>
        </p:nvPicPr>
        <p:blipFill rotWithShape="1">
          <a:blip r:embed="rId8">
            <a:alphaModFix/>
          </a:blip>
          <a:srcRect b="0" l="0" r="0" t="0"/>
          <a:stretch/>
        </p:blipFill>
        <p:spPr>
          <a:xfrm>
            <a:off x="672309" y="1984470"/>
            <a:ext cx="161926" cy="128589"/>
          </a:xfrm>
          <a:prstGeom prst="rect">
            <a:avLst/>
          </a:prstGeom>
          <a:noFill/>
          <a:ln>
            <a:noFill/>
          </a:ln>
        </p:spPr>
      </p:pic>
      <p:pic>
        <p:nvPicPr>
          <p:cNvPr descr="Google Shape;109;p19" id="112" name="Google Shape;112;p7"/>
          <p:cNvPicPr preferRelativeResize="0"/>
          <p:nvPr/>
        </p:nvPicPr>
        <p:blipFill rotWithShape="1">
          <a:blip r:embed="rId9">
            <a:alphaModFix/>
          </a:blip>
          <a:srcRect b="0" l="0" r="0" t="0"/>
          <a:stretch/>
        </p:blipFill>
        <p:spPr>
          <a:xfrm>
            <a:off x="4977635" y="2662846"/>
            <a:ext cx="1541464" cy="554039"/>
          </a:xfrm>
          <a:prstGeom prst="rect">
            <a:avLst/>
          </a:prstGeom>
          <a:noFill/>
          <a:ln>
            <a:noFill/>
          </a:ln>
        </p:spPr>
      </p:pic>
      <p:pic>
        <p:nvPicPr>
          <p:cNvPr descr="Google Shape;110;p19" id="113" name="Google Shape;113;p7"/>
          <p:cNvPicPr preferRelativeResize="0"/>
          <p:nvPr/>
        </p:nvPicPr>
        <p:blipFill rotWithShape="1">
          <a:blip r:embed="rId10">
            <a:alphaModFix/>
          </a:blip>
          <a:srcRect b="0" l="0" r="0" t="0"/>
          <a:stretch/>
        </p:blipFill>
        <p:spPr>
          <a:xfrm>
            <a:off x="580689" y="3372590"/>
            <a:ext cx="255589" cy="201614"/>
          </a:xfrm>
          <a:prstGeom prst="rect">
            <a:avLst/>
          </a:prstGeom>
          <a:noFill/>
          <a:ln>
            <a:noFill/>
          </a:ln>
        </p:spPr>
      </p:pic>
      <p:pic>
        <p:nvPicPr>
          <p:cNvPr descr="Google Shape;111;p19" id="114" name="Google Shape;114;p7"/>
          <p:cNvPicPr preferRelativeResize="0"/>
          <p:nvPr/>
        </p:nvPicPr>
        <p:blipFill rotWithShape="1">
          <a:blip r:embed="rId11">
            <a:alphaModFix/>
          </a:blip>
          <a:srcRect b="0" l="0" r="0" t="0"/>
          <a:stretch/>
        </p:blipFill>
        <p:spPr>
          <a:xfrm>
            <a:off x="579902" y="3688951"/>
            <a:ext cx="257176" cy="185739"/>
          </a:xfrm>
          <a:prstGeom prst="rect">
            <a:avLst/>
          </a:prstGeom>
          <a:noFill/>
          <a:ln>
            <a:noFill/>
          </a:ln>
        </p:spPr>
      </p:pic>
      <p:pic>
        <p:nvPicPr>
          <p:cNvPr descr="Google Shape;112;p19" id="115" name="Google Shape;115;p7"/>
          <p:cNvPicPr preferRelativeResize="0"/>
          <p:nvPr/>
        </p:nvPicPr>
        <p:blipFill rotWithShape="1">
          <a:blip r:embed="rId12">
            <a:alphaModFix/>
          </a:blip>
          <a:srcRect b="0" l="0" r="0" t="0"/>
          <a:stretch/>
        </p:blipFill>
        <p:spPr>
          <a:xfrm>
            <a:off x="580683" y="3938563"/>
            <a:ext cx="255589" cy="2016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8"/>
          <p:cNvSpPr txBox="1"/>
          <p:nvPr>
            <p:ph type="title"/>
          </p:nvPr>
        </p:nvSpPr>
        <p:spPr>
          <a:xfrm>
            <a:off x="311699" y="-1"/>
            <a:ext cx="8520602" cy="572702"/>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000000"/>
              </a:buClr>
              <a:buSzPts val="2700"/>
              <a:buFont typeface="Arial"/>
              <a:buNone/>
            </a:pPr>
            <a:r>
              <a:rPr lang="en-US" sz="2700"/>
              <a:t>Примеры работы энергетических алгоритмов</a:t>
            </a:r>
            <a:endParaRPr/>
          </a:p>
        </p:txBody>
      </p:sp>
      <p:grpSp>
        <p:nvGrpSpPr>
          <p:cNvPr id="121" name="Google Shape;121;p8"/>
          <p:cNvGrpSpPr/>
          <p:nvPr/>
        </p:nvGrpSpPr>
        <p:grpSpPr>
          <a:xfrm>
            <a:off x="54408" y="1301749"/>
            <a:ext cx="9519454" cy="2540001"/>
            <a:chOff x="0" y="0"/>
            <a:chExt cx="9519452" cy="2540000"/>
          </a:xfrm>
        </p:grpSpPr>
        <p:pic>
          <p:nvPicPr>
            <p:cNvPr descr="Google Shape;123;p20" id="122" name="Google Shape;122;p8"/>
            <p:cNvPicPr preferRelativeResize="0"/>
            <p:nvPr/>
          </p:nvPicPr>
          <p:blipFill rotWithShape="1">
            <a:blip r:embed="rId3">
              <a:alphaModFix/>
            </a:blip>
            <a:srcRect b="0" l="0" r="0" t="0"/>
            <a:stretch/>
          </p:blipFill>
          <p:spPr>
            <a:xfrm>
              <a:off x="0" y="2193"/>
              <a:ext cx="9373529" cy="2535614"/>
            </a:xfrm>
            <a:prstGeom prst="rect">
              <a:avLst/>
            </a:prstGeom>
            <a:noFill/>
            <a:ln>
              <a:noFill/>
            </a:ln>
          </p:spPr>
        </p:pic>
        <p:sp>
          <p:nvSpPr>
            <p:cNvPr id="123" name="Google Shape;123;p8"/>
            <p:cNvSpPr/>
            <p:nvPr/>
          </p:nvSpPr>
          <p:spPr>
            <a:xfrm>
              <a:off x="9044953" y="0"/>
              <a:ext cx="474499" cy="2540000"/>
            </a:xfrm>
            <a:prstGeom prst="rect">
              <a:avLst/>
            </a:prstGeom>
            <a:solidFill>
              <a:srgbClr val="FFFFFF"/>
            </a:solid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547f7d5682_0_2"/>
          <p:cNvSpPr txBox="1"/>
          <p:nvPr>
            <p:ph type="title"/>
          </p:nvPr>
        </p:nvSpPr>
        <p:spPr>
          <a:xfrm>
            <a:off x="311699" y="-1"/>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ctr">
              <a:lnSpc>
                <a:spcPct val="100000"/>
              </a:lnSpc>
              <a:spcBef>
                <a:spcPts val="0"/>
              </a:spcBef>
              <a:spcAft>
                <a:spcPts val="0"/>
              </a:spcAft>
              <a:buClr>
                <a:srgbClr val="000000"/>
              </a:buClr>
              <a:buSzPct val="100000"/>
              <a:buFont typeface="Arial"/>
              <a:buNone/>
            </a:pPr>
            <a:r>
              <a:rPr lang="en-US" sz="2700"/>
              <a:t>Оценка качества</a:t>
            </a:r>
            <a:endParaRPr/>
          </a:p>
        </p:txBody>
      </p:sp>
      <p:pic>
        <p:nvPicPr>
          <p:cNvPr id="129" name="Google Shape;129;g2547f7d5682_0_2"/>
          <p:cNvPicPr preferRelativeResize="0"/>
          <p:nvPr/>
        </p:nvPicPr>
        <p:blipFill>
          <a:blip r:embed="rId3">
            <a:alphaModFix/>
          </a:blip>
          <a:stretch>
            <a:fillRect/>
          </a:stretch>
        </p:blipFill>
        <p:spPr>
          <a:xfrm>
            <a:off x="111950" y="714169"/>
            <a:ext cx="8720350" cy="4018307"/>
          </a:xfrm>
          <a:prstGeom prst="rect">
            <a:avLst/>
          </a:prstGeom>
          <a:noFill/>
          <a:ln>
            <a:noFill/>
          </a:ln>
        </p:spPr>
      </p:pic>
      <p:pic>
        <p:nvPicPr>
          <p:cNvPr descr="Изображение" id="130" name="Google Shape;130;g2547f7d5682_0_2"/>
          <p:cNvPicPr preferRelativeResize="0"/>
          <p:nvPr/>
        </p:nvPicPr>
        <p:blipFill rotWithShape="1">
          <a:blip r:embed="rId4">
            <a:alphaModFix/>
          </a:blip>
          <a:srcRect b="0" l="0" r="0" t="0"/>
          <a:stretch/>
        </p:blipFill>
        <p:spPr>
          <a:xfrm>
            <a:off x="6475305" y="1753628"/>
            <a:ext cx="2578935" cy="25789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